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0.xml" ContentType="application/vnd.openxmlformats-officedocument.presentationml.notesSlide+xml"/>
  <Override PartName="/ppt/tags/tag1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0" r:id="rId1"/>
    <p:sldMasterId id="2147483720" r:id="rId2"/>
    <p:sldMasterId id="2147483813" r:id="rId3"/>
  </p:sldMasterIdLst>
  <p:notesMasterIdLst>
    <p:notesMasterId r:id="rId81"/>
  </p:notesMasterIdLst>
  <p:sldIdLst>
    <p:sldId id="278" r:id="rId4"/>
    <p:sldId id="277" r:id="rId5"/>
    <p:sldId id="282" r:id="rId6"/>
    <p:sldId id="270" r:id="rId7"/>
    <p:sldId id="283" r:id="rId8"/>
    <p:sldId id="274" r:id="rId9"/>
    <p:sldId id="279" r:id="rId10"/>
    <p:sldId id="281" r:id="rId11"/>
    <p:sldId id="280" r:id="rId12"/>
    <p:sldId id="285" r:id="rId13"/>
    <p:sldId id="286" r:id="rId14"/>
    <p:sldId id="284" r:id="rId15"/>
    <p:sldId id="287" r:id="rId16"/>
    <p:sldId id="292" r:id="rId17"/>
    <p:sldId id="344" r:id="rId18"/>
    <p:sldId id="331" r:id="rId19"/>
    <p:sldId id="332" r:id="rId20"/>
    <p:sldId id="333" r:id="rId21"/>
    <p:sldId id="334" r:id="rId22"/>
    <p:sldId id="335" r:id="rId23"/>
    <p:sldId id="336" r:id="rId24"/>
    <p:sldId id="347" r:id="rId25"/>
    <p:sldId id="349" r:id="rId26"/>
    <p:sldId id="348" r:id="rId27"/>
    <p:sldId id="350" r:id="rId28"/>
    <p:sldId id="289" r:id="rId29"/>
    <p:sldId id="293" r:id="rId30"/>
    <p:sldId id="291" r:id="rId31"/>
    <p:sldId id="294" r:id="rId32"/>
    <p:sldId id="295" r:id="rId33"/>
    <p:sldId id="296" r:id="rId34"/>
    <p:sldId id="290" r:id="rId35"/>
    <p:sldId id="288" r:id="rId36"/>
    <p:sldId id="297" r:id="rId37"/>
    <p:sldId id="268" r:id="rId38"/>
    <p:sldId id="298" r:id="rId39"/>
    <p:sldId id="299" r:id="rId40"/>
    <p:sldId id="300" r:id="rId41"/>
    <p:sldId id="301" r:id="rId42"/>
    <p:sldId id="302" r:id="rId43"/>
    <p:sldId id="303" r:id="rId44"/>
    <p:sldId id="304" r:id="rId45"/>
    <p:sldId id="306" r:id="rId46"/>
    <p:sldId id="305" r:id="rId47"/>
    <p:sldId id="307" r:id="rId48"/>
    <p:sldId id="309" r:id="rId49"/>
    <p:sldId id="308" r:id="rId50"/>
    <p:sldId id="310" r:id="rId51"/>
    <p:sldId id="345" r:id="rId52"/>
    <p:sldId id="340" r:id="rId53"/>
    <p:sldId id="341" r:id="rId54"/>
    <p:sldId id="342" r:id="rId55"/>
    <p:sldId id="346" r:id="rId56"/>
    <p:sldId id="312" r:id="rId57"/>
    <p:sldId id="311" r:id="rId58"/>
    <p:sldId id="317" r:id="rId59"/>
    <p:sldId id="316" r:id="rId60"/>
    <p:sldId id="315" r:id="rId61"/>
    <p:sldId id="314" r:id="rId62"/>
    <p:sldId id="318" r:id="rId63"/>
    <p:sldId id="321" r:id="rId64"/>
    <p:sldId id="320" r:id="rId65"/>
    <p:sldId id="319" r:id="rId66"/>
    <p:sldId id="323" r:id="rId67"/>
    <p:sldId id="322" r:id="rId68"/>
    <p:sldId id="325" r:id="rId69"/>
    <p:sldId id="324" r:id="rId70"/>
    <p:sldId id="326" r:id="rId71"/>
    <p:sldId id="327" r:id="rId72"/>
    <p:sldId id="330" r:id="rId73"/>
    <p:sldId id="329" r:id="rId74"/>
    <p:sldId id="338" r:id="rId75"/>
    <p:sldId id="339" r:id="rId76"/>
    <p:sldId id="313" r:id="rId77"/>
    <p:sldId id="337" r:id="rId78"/>
    <p:sldId id="328" r:id="rId79"/>
    <p:sldId id="343"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09A98C-EF69-48B3-A8BF-87227804DBE4}" v="249" dt="2021-02-12T02:54:07.6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62" autoAdjust="0"/>
    <p:restoredTop sz="92479" autoAdjust="0"/>
  </p:normalViewPr>
  <p:slideViewPr>
    <p:cSldViewPr snapToGrid="0" snapToObjects="1">
      <p:cViewPr varScale="1">
        <p:scale>
          <a:sx n="105" d="100"/>
          <a:sy n="105" d="100"/>
        </p:scale>
        <p:origin x="94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microsoft.com/office/2015/10/relationships/revisionInfo" Target="revisionInfo.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presProps" Target="presProps.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notesMaster" Target="notesMasters/notesMaster1.xml"/><Relationship Id="rId86"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han Clouse" userId="60190519-0423-46ec-ac65-f82d83ecfd9c" providerId="ADAL" clId="{5F09A98C-EF69-48B3-A8BF-87227804DBE4}"/>
    <pc:docChg chg="undo custSel addSld delSld modSld sldOrd modShowInfo">
      <pc:chgData name="Nathan Clouse" userId="60190519-0423-46ec-ac65-f82d83ecfd9c" providerId="ADAL" clId="{5F09A98C-EF69-48B3-A8BF-87227804DBE4}" dt="2021-02-12T02:54:17.858" v="3862" actId="2744"/>
      <pc:docMkLst>
        <pc:docMk/>
      </pc:docMkLst>
      <pc:sldChg chg="del">
        <pc:chgData name="Nathan Clouse" userId="60190519-0423-46ec-ac65-f82d83ecfd9c" providerId="ADAL" clId="{5F09A98C-EF69-48B3-A8BF-87227804DBE4}" dt="2021-02-08T22:43:52.620" v="2582" actId="2696"/>
        <pc:sldMkLst>
          <pc:docMk/>
          <pc:sldMk cId="15741780" sldId="257"/>
        </pc:sldMkLst>
      </pc:sldChg>
      <pc:sldChg chg="del">
        <pc:chgData name="Nathan Clouse" userId="60190519-0423-46ec-ac65-f82d83ecfd9c" providerId="ADAL" clId="{5F09A98C-EF69-48B3-A8BF-87227804DBE4}" dt="2021-02-08T22:42:16.107" v="2575" actId="2696"/>
        <pc:sldMkLst>
          <pc:docMk/>
          <pc:sldMk cId="2191835493" sldId="259"/>
        </pc:sldMkLst>
      </pc:sldChg>
      <pc:sldChg chg="del">
        <pc:chgData name="Nathan Clouse" userId="60190519-0423-46ec-ac65-f82d83ecfd9c" providerId="ADAL" clId="{5F09A98C-EF69-48B3-A8BF-87227804DBE4}" dt="2021-02-08T22:42:27.156" v="2576" actId="2696"/>
        <pc:sldMkLst>
          <pc:docMk/>
          <pc:sldMk cId="2664584875" sldId="260"/>
        </pc:sldMkLst>
      </pc:sldChg>
      <pc:sldChg chg="del">
        <pc:chgData name="Nathan Clouse" userId="60190519-0423-46ec-ac65-f82d83ecfd9c" providerId="ADAL" clId="{5F09A98C-EF69-48B3-A8BF-87227804DBE4}" dt="2021-02-08T22:43:55.733" v="2583" actId="2696"/>
        <pc:sldMkLst>
          <pc:docMk/>
          <pc:sldMk cId="3865592131" sldId="265"/>
        </pc:sldMkLst>
      </pc:sldChg>
      <pc:sldChg chg="addSp delSp modSp mod modTransition modClrScheme modAnim chgLayout">
        <pc:chgData name="Nathan Clouse" userId="60190519-0423-46ec-ac65-f82d83ecfd9c" providerId="ADAL" clId="{5F09A98C-EF69-48B3-A8BF-87227804DBE4}" dt="2021-02-11T02:26:03.791" v="3858" actId="1076"/>
        <pc:sldMkLst>
          <pc:docMk/>
          <pc:sldMk cId="2138147052" sldId="268"/>
        </pc:sldMkLst>
        <pc:spChg chg="mod ord">
          <ac:chgData name="Nathan Clouse" userId="60190519-0423-46ec-ac65-f82d83ecfd9c" providerId="ADAL" clId="{5F09A98C-EF69-48B3-A8BF-87227804DBE4}" dt="2021-02-02T02:35:53.792" v="1109" actId="27636"/>
          <ac:spMkLst>
            <pc:docMk/>
            <pc:sldMk cId="2138147052" sldId="268"/>
            <ac:spMk id="2" creationId="{F1C4666B-064C-5243-9F0A-90487C4815FE}"/>
          </ac:spMkLst>
        </pc:spChg>
        <pc:spChg chg="del">
          <ac:chgData name="Nathan Clouse" userId="60190519-0423-46ec-ac65-f82d83ecfd9c" providerId="ADAL" clId="{5F09A98C-EF69-48B3-A8BF-87227804DBE4}" dt="2021-02-02T02:34:29.440" v="1090" actId="700"/>
          <ac:spMkLst>
            <pc:docMk/>
            <pc:sldMk cId="2138147052" sldId="268"/>
            <ac:spMk id="3" creationId="{887AE4AD-5985-5C4B-9E8F-09015BAC1206}"/>
          </ac:spMkLst>
        </pc:spChg>
        <pc:spChg chg="add del mod">
          <ac:chgData name="Nathan Clouse" userId="60190519-0423-46ec-ac65-f82d83ecfd9c" providerId="ADAL" clId="{5F09A98C-EF69-48B3-A8BF-87227804DBE4}" dt="2021-02-02T02:34:31.527" v="1092"/>
          <ac:spMkLst>
            <pc:docMk/>
            <pc:sldMk cId="2138147052" sldId="268"/>
            <ac:spMk id="5" creationId="{50A22A53-62BB-4AC9-8169-094513618D85}"/>
          </ac:spMkLst>
        </pc:spChg>
        <pc:spChg chg="add del mod">
          <ac:chgData name="Nathan Clouse" userId="60190519-0423-46ec-ac65-f82d83ecfd9c" providerId="ADAL" clId="{5F09A98C-EF69-48B3-A8BF-87227804DBE4}" dt="2021-02-02T02:34:31.527" v="1092"/>
          <ac:spMkLst>
            <pc:docMk/>
            <pc:sldMk cId="2138147052" sldId="268"/>
            <ac:spMk id="6" creationId="{124AC161-50F1-4172-9BCE-3580B9377CD6}"/>
          </ac:spMkLst>
        </pc:spChg>
        <pc:spChg chg="add del mod">
          <ac:chgData name="Nathan Clouse" userId="60190519-0423-46ec-ac65-f82d83ecfd9c" providerId="ADAL" clId="{5F09A98C-EF69-48B3-A8BF-87227804DBE4}" dt="2021-02-02T02:34:31.527" v="1092"/>
          <ac:spMkLst>
            <pc:docMk/>
            <pc:sldMk cId="2138147052" sldId="268"/>
            <ac:spMk id="7" creationId="{D3DE1CF8-D468-4C63-98DC-00110FB77E23}"/>
          </ac:spMkLst>
        </pc:spChg>
        <pc:spChg chg="add del mod">
          <ac:chgData name="Nathan Clouse" userId="60190519-0423-46ec-ac65-f82d83ecfd9c" providerId="ADAL" clId="{5F09A98C-EF69-48B3-A8BF-87227804DBE4}" dt="2021-02-02T02:34:31.527" v="1092"/>
          <ac:spMkLst>
            <pc:docMk/>
            <pc:sldMk cId="2138147052" sldId="268"/>
            <ac:spMk id="8" creationId="{F1F10E17-5B7F-48AF-AF9C-9B5CEED5CDD7}"/>
          </ac:spMkLst>
        </pc:spChg>
        <pc:spChg chg="add mod ord">
          <ac:chgData name="Nathan Clouse" userId="60190519-0423-46ec-ac65-f82d83ecfd9c" providerId="ADAL" clId="{5F09A98C-EF69-48B3-A8BF-87227804DBE4}" dt="2021-02-02T02:36:03.981" v="1113" actId="5793"/>
          <ac:spMkLst>
            <pc:docMk/>
            <pc:sldMk cId="2138147052" sldId="268"/>
            <ac:spMk id="9" creationId="{54C41684-BDB6-4585-859B-31E4494BF6DC}"/>
          </ac:spMkLst>
        </pc:spChg>
        <pc:spChg chg="add mod ord">
          <ac:chgData name="Nathan Clouse" userId="60190519-0423-46ec-ac65-f82d83ecfd9c" providerId="ADAL" clId="{5F09A98C-EF69-48B3-A8BF-87227804DBE4}" dt="2021-02-11T01:55:25.114" v="3747" actId="1076"/>
          <ac:spMkLst>
            <pc:docMk/>
            <pc:sldMk cId="2138147052" sldId="268"/>
            <ac:spMk id="10" creationId="{3C3F1F69-B8A8-4B3C-B7A3-C57A88F85011}"/>
          </ac:spMkLst>
        </pc:spChg>
        <pc:picChg chg="add del mod">
          <ac:chgData name="Nathan Clouse" userId="60190519-0423-46ec-ac65-f82d83ecfd9c" providerId="ADAL" clId="{5F09A98C-EF69-48B3-A8BF-87227804DBE4}" dt="2021-02-02T02:34:31.527" v="1092"/>
          <ac:picMkLst>
            <pc:docMk/>
            <pc:sldMk cId="2138147052" sldId="268"/>
            <ac:picMk id="4" creationId="{7FFCA75B-EE2A-4220-A8DF-6E2CAC139053}"/>
          </ac:picMkLst>
        </pc:picChg>
        <pc:picChg chg="add del mod">
          <ac:chgData name="Nathan Clouse" userId="60190519-0423-46ec-ac65-f82d83ecfd9c" providerId="ADAL" clId="{5F09A98C-EF69-48B3-A8BF-87227804DBE4}" dt="2021-02-11T02:25:34.180" v="3853" actId="478"/>
          <ac:picMkLst>
            <pc:docMk/>
            <pc:sldMk cId="2138147052" sldId="268"/>
            <ac:picMk id="1026" creationId="{91C77E92-6F2D-451D-9A4A-457AF5508ACA}"/>
          </ac:picMkLst>
        </pc:picChg>
        <pc:picChg chg="add del">
          <ac:chgData name="Nathan Clouse" userId="60190519-0423-46ec-ac65-f82d83ecfd9c" providerId="ADAL" clId="{5F09A98C-EF69-48B3-A8BF-87227804DBE4}" dt="2021-02-11T02:25:36.444" v="3855"/>
          <ac:picMkLst>
            <pc:docMk/>
            <pc:sldMk cId="2138147052" sldId="268"/>
            <ac:picMk id="1028" creationId="{7FBF04C6-BE84-4049-9842-338B8C61D49B}"/>
          </ac:picMkLst>
        </pc:picChg>
        <pc:picChg chg="add mod">
          <ac:chgData name="Nathan Clouse" userId="60190519-0423-46ec-ac65-f82d83ecfd9c" providerId="ADAL" clId="{5F09A98C-EF69-48B3-A8BF-87227804DBE4}" dt="2021-02-11T02:26:03.791" v="3858" actId="1076"/>
          <ac:picMkLst>
            <pc:docMk/>
            <pc:sldMk cId="2138147052" sldId="268"/>
            <ac:picMk id="1030" creationId="{ECF1B3DC-F43D-42A5-91DD-9ED025B8CFD6}"/>
          </ac:picMkLst>
        </pc:picChg>
      </pc:sldChg>
      <pc:sldChg chg="modSp mod ord modTransition">
        <pc:chgData name="Nathan Clouse" userId="60190519-0423-46ec-ac65-f82d83ecfd9c" providerId="ADAL" clId="{5F09A98C-EF69-48B3-A8BF-87227804DBE4}" dt="2021-02-10T23:09:19.899" v="3648"/>
        <pc:sldMkLst>
          <pc:docMk/>
          <pc:sldMk cId="2729133190" sldId="270"/>
        </pc:sldMkLst>
        <pc:spChg chg="mod">
          <ac:chgData name="Nathan Clouse" userId="60190519-0423-46ec-ac65-f82d83ecfd9c" providerId="ADAL" clId="{5F09A98C-EF69-48B3-A8BF-87227804DBE4}" dt="2021-02-02T00:13:32.387" v="97" actId="20577"/>
          <ac:spMkLst>
            <pc:docMk/>
            <pc:sldMk cId="2729133190" sldId="270"/>
            <ac:spMk id="2" creationId="{31DF605C-97E2-874E-8AB0-B8F7E5AFA4EC}"/>
          </ac:spMkLst>
        </pc:spChg>
        <pc:spChg chg="mod">
          <ac:chgData name="Nathan Clouse" userId="60190519-0423-46ec-ac65-f82d83ecfd9c" providerId="ADAL" clId="{5F09A98C-EF69-48B3-A8BF-87227804DBE4}" dt="2021-02-09T23:15:20.429" v="3332" actId="20577"/>
          <ac:spMkLst>
            <pc:docMk/>
            <pc:sldMk cId="2729133190" sldId="270"/>
            <ac:spMk id="3" creationId="{7B377DA0-B51C-6643-AE0E-F063D557703C}"/>
          </ac:spMkLst>
        </pc:spChg>
        <pc:spChg chg="mod">
          <ac:chgData name="Nathan Clouse" userId="60190519-0423-46ec-ac65-f82d83ecfd9c" providerId="ADAL" clId="{5F09A98C-EF69-48B3-A8BF-87227804DBE4}" dt="2021-02-09T23:05:52.221" v="3149" actId="20577"/>
          <ac:spMkLst>
            <pc:docMk/>
            <pc:sldMk cId="2729133190" sldId="270"/>
            <ac:spMk id="4" creationId="{366A9162-C5F7-CA47-8B5C-73F7B120FB54}"/>
          </ac:spMkLst>
        </pc:spChg>
      </pc:sldChg>
      <pc:sldChg chg="addSp delSp modSp mod ord modTransition">
        <pc:chgData name="Nathan Clouse" userId="60190519-0423-46ec-ac65-f82d83ecfd9c" providerId="ADAL" clId="{5F09A98C-EF69-48B3-A8BF-87227804DBE4}" dt="2021-02-11T02:23:12.034" v="3848" actId="1076"/>
        <pc:sldMkLst>
          <pc:docMk/>
          <pc:sldMk cId="2338659217" sldId="274"/>
        </pc:sldMkLst>
        <pc:spChg chg="mod">
          <ac:chgData name="Nathan Clouse" userId="60190519-0423-46ec-ac65-f82d83ecfd9c" providerId="ADAL" clId="{5F09A98C-EF69-48B3-A8BF-87227804DBE4}" dt="2021-02-02T00:15:22.460" v="277" actId="20577"/>
          <ac:spMkLst>
            <pc:docMk/>
            <pc:sldMk cId="2338659217" sldId="274"/>
            <ac:spMk id="2" creationId="{78DBAB8B-6050-2B4D-AB9E-5E4DCCB5EE36}"/>
          </ac:spMkLst>
        </pc:spChg>
        <pc:spChg chg="mod">
          <ac:chgData name="Nathan Clouse" userId="60190519-0423-46ec-ac65-f82d83ecfd9c" providerId="ADAL" clId="{5F09A98C-EF69-48B3-A8BF-87227804DBE4}" dt="2021-02-10T00:02:00.044" v="3476" actId="20577"/>
          <ac:spMkLst>
            <pc:docMk/>
            <pc:sldMk cId="2338659217" sldId="274"/>
            <ac:spMk id="3" creationId="{0DE30BA7-D6B3-8541-93DD-81632E8ECEA8}"/>
          </ac:spMkLst>
        </pc:spChg>
        <pc:spChg chg="mod">
          <ac:chgData name="Nathan Clouse" userId="60190519-0423-46ec-ac65-f82d83ecfd9c" providerId="ADAL" clId="{5F09A98C-EF69-48B3-A8BF-87227804DBE4}" dt="2021-02-02T00:18:09.464" v="403" actId="20577"/>
          <ac:spMkLst>
            <pc:docMk/>
            <pc:sldMk cId="2338659217" sldId="274"/>
            <ac:spMk id="4" creationId="{C2F5FB09-E789-5E49-AB0B-E48B40A6E898}"/>
          </ac:spMkLst>
        </pc:spChg>
        <pc:picChg chg="add del mod">
          <ac:chgData name="Nathan Clouse" userId="60190519-0423-46ec-ac65-f82d83ecfd9c" providerId="ADAL" clId="{5F09A98C-EF69-48B3-A8BF-87227804DBE4}" dt="2021-02-11T01:39:45.377" v="3650" actId="21"/>
          <ac:picMkLst>
            <pc:docMk/>
            <pc:sldMk cId="2338659217" sldId="274"/>
            <ac:picMk id="6" creationId="{0C74EE2C-C7EB-483F-8272-C6D306106D5C}"/>
          </ac:picMkLst>
        </pc:picChg>
        <pc:picChg chg="add del mod">
          <ac:chgData name="Nathan Clouse" userId="60190519-0423-46ec-ac65-f82d83ecfd9c" providerId="ADAL" clId="{5F09A98C-EF69-48B3-A8BF-87227804DBE4}" dt="2021-02-11T01:39:50.988" v="3655"/>
          <ac:picMkLst>
            <pc:docMk/>
            <pc:sldMk cId="2338659217" sldId="274"/>
            <ac:picMk id="8" creationId="{5A7E0D5D-D1EE-47CC-AD8C-4E7446C36F12}"/>
          </ac:picMkLst>
        </pc:picChg>
        <pc:picChg chg="add del mod">
          <ac:chgData name="Nathan Clouse" userId="60190519-0423-46ec-ac65-f82d83ecfd9c" providerId="ADAL" clId="{5F09A98C-EF69-48B3-A8BF-87227804DBE4}" dt="2021-02-11T02:21:50.595" v="3843" actId="478"/>
          <ac:picMkLst>
            <pc:docMk/>
            <pc:sldMk cId="2338659217" sldId="274"/>
            <ac:picMk id="10" creationId="{146D94E1-97A2-4C9E-9046-EDF8F02982BF}"/>
          </ac:picMkLst>
        </pc:picChg>
        <pc:picChg chg="add del">
          <ac:chgData name="Nathan Clouse" userId="60190519-0423-46ec-ac65-f82d83ecfd9c" providerId="ADAL" clId="{5F09A98C-EF69-48B3-A8BF-87227804DBE4}" dt="2021-02-11T02:22:46.867" v="3845"/>
          <ac:picMkLst>
            <pc:docMk/>
            <pc:sldMk cId="2338659217" sldId="274"/>
            <ac:picMk id="9218" creationId="{2CB74ED9-61E7-49CB-B723-DB69F526087C}"/>
          </ac:picMkLst>
        </pc:picChg>
        <pc:picChg chg="add mod">
          <ac:chgData name="Nathan Clouse" userId="60190519-0423-46ec-ac65-f82d83ecfd9c" providerId="ADAL" clId="{5F09A98C-EF69-48B3-A8BF-87227804DBE4}" dt="2021-02-11T02:23:12.034" v="3848" actId="1076"/>
          <ac:picMkLst>
            <pc:docMk/>
            <pc:sldMk cId="2338659217" sldId="274"/>
            <ac:picMk id="9220" creationId="{DFC6062A-1997-4F0A-821E-C092B15A6A9E}"/>
          </ac:picMkLst>
        </pc:picChg>
      </pc:sldChg>
      <pc:sldChg chg="modSp mod modTransition">
        <pc:chgData name="Nathan Clouse" userId="60190519-0423-46ec-ac65-f82d83ecfd9c" providerId="ADAL" clId="{5F09A98C-EF69-48B3-A8BF-87227804DBE4}" dt="2021-02-12T02:54:07.655" v="3861"/>
        <pc:sldMkLst>
          <pc:docMk/>
          <pc:sldMk cId="991408907" sldId="277"/>
        </pc:sldMkLst>
        <pc:spChg chg="mod">
          <ac:chgData name="Nathan Clouse" userId="60190519-0423-46ec-ac65-f82d83ecfd9c" providerId="ADAL" clId="{5F09A98C-EF69-48B3-A8BF-87227804DBE4}" dt="2021-02-02T00:10:23.677" v="0"/>
          <ac:spMkLst>
            <pc:docMk/>
            <pc:sldMk cId="991408907" sldId="277"/>
            <ac:spMk id="2" creationId="{0A241B9D-D298-4BEE-814E-B1AC78DE01C5}"/>
          </ac:spMkLst>
        </pc:spChg>
        <pc:spChg chg="mod">
          <ac:chgData name="Nathan Clouse" userId="60190519-0423-46ec-ac65-f82d83ecfd9c" providerId="ADAL" clId="{5F09A98C-EF69-48B3-A8BF-87227804DBE4}" dt="2021-02-02T00:11:03.700" v="83" actId="20577"/>
          <ac:spMkLst>
            <pc:docMk/>
            <pc:sldMk cId="991408907" sldId="277"/>
            <ac:spMk id="3" creationId="{56F1B9C6-95CF-4D47-97E6-72D4B6450AA3}"/>
          </ac:spMkLst>
        </pc:spChg>
      </pc:sldChg>
      <pc:sldChg chg="modTransition">
        <pc:chgData name="Nathan Clouse" userId="60190519-0423-46ec-ac65-f82d83ecfd9c" providerId="ADAL" clId="{5F09A98C-EF69-48B3-A8BF-87227804DBE4}" dt="2021-02-12T02:54:07.655" v="3861"/>
        <pc:sldMkLst>
          <pc:docMk/>
          <pc:sldMk cId="2651279735" sldId="278"/>
        </pc:sldMkLst>
      </pc:sldChg>
      <pc:sldChg chg="addSp modSp new mod modTransition">
        <pc:chgData name="Nathan Clouse" userId="60190519-0423-46ec-ac65-f82d83ecfd9c" providerId="ADAL" clId="{5F09A98C-EF69-48B3-A8BF-87227804DBE4}" dt="2021-02-11T01:41:13.716" v="3669" actId="1076"/>
        <pc:sldMkLst>
          <pc:docMk/>
          <pc:sldMk cId="327016986" sldId="279"/>
        </pc:sldMkLst>
        <pc:spChg chg="mod">
          <ac:chgData name="Nathan Clouse" userId="60190519-0423-46ec-ac65-f82d83ecfd9c" providerId="ADAL" clId="{5F09A98C-EF69-48B3-A8BF-87227804DBE4}" dt="2021-02-02T00:19:19.867" v="442" actId="20577"/>
          <ac:spMkLst>
            <pc:docMk/>
            <pc:sldMk cId="327016986" sldId="279"/>
            <ac:spMk id="2" creationId="{3829779B-EB09-451B-B53F-8F117A9E5599}"/>
          </ac:spMkLst>
        </pc:spChg>
        <pc:spChg chg="mod">
          <ac:chgData name="Nathan Clouse" userId="60190519-0423-46ec-ac65-f82d83ecfd9c" providerId="ADAL" clId="{5F09A98C-EF69-48B3-A8BF-87227804DBE4}" dt="2021-02-02T00:32:47.906" v="799" actId="20577"/>
          <ac:spMkLst>
            <pc:docMk/>
            <pc:sldMk cId="327016986" sldId="279"/>
            <ac:spMk id="3" creationId="{B5AB051E-29D5-4D3F-B22E-380FE78EABAD}"/>
          </ac:spMkLst>
        </pc:spChg>
        <pc:picChg chg="add mod">
          <ac:chgData name="Nathan Clouse" userId="60190519-0423-46ec-ac65-f82d83ecfd9c" providerId="ADAL" clId="{5F09A98C-EF69-48B3-A8BF-87227804DBE4}" dt="2021-02-11T01:41:13.716" v="3669" actId="1076"/>
          <ac:picMkLst>
            <pc:docMk/>
            <pc:sldMk cId="327016986" sldId="279"/>
            <ac:picMk id="6" creationId="{531044C8-D908-43FB-AEEA-A76AF0C1EEC7}"/>
          </ac:picMkLst>
        </pc:picChg>
      </pc:sldChg>
      <pc:sldChg chg="addSp modSp add mod modTransition">
        <pc:chgData name="Nathan Clouse" userId="60190519-0423-46ec-ac65-f82d83ecfd9c" providerId="ADAL" clId="{5F09A98C-EF69-48B3-A8BF-87227804DBE4}" dt="2021-02-11T01:41:49.890" v="3674" actId="1076"/>
        <pc:sldMkLst>
          <pc:docMk/>
          <pc:sldMk cId="3324183031" sldId="280"/>
        </pc:sldMkLst>
        <pc:spChg chg="mod">
          <ac:chgData name="Nathan Clouse" userId="60190519-0423-46ec-ac65-f82d83ecfd9c" providerId="ADAL" clId="{5F09A98C-EF69-48B3-A8BF-87227804DBE4}" dt="2021-02-02T00:41:55.143" v="946"/>
          <ac:spMkLst>
            <pc:docMk/>
            <pc:sldMk cId="3324183031" sldId="280"/>
            <ac:spMk id="2" creationId="{3829779B-EB09-451B-B53F-8F117A9E5599}"/>
          </ac:spMkLst>
        </pc:spChg>
        <pc:spChg chg="mod">
          <ac:chgData name="Nathan Clouse" userId="60190519-0423-46ec-ac65-f82d83ecfd9c" providerId="ADAL" clId="{5F09A98C-EF69-48B3-A8BF-87227804DBE4}" dt="2021-02-02T00:42:01.503" v="947"/>
          <ac:spMkLst>
            <pc:docMk/>
            <pc:sldMk cId="3324183031" sldId="280"/>
            <ac:spMk id="3" creationId="{B5AB051E-29D5-4D3F-B22E-380FE78EABAD}"/>
          </ac:spMkLst>
        </pc:spChg>
        <pc:picChg chg="add mod">
          <ac:chgData name="Nathan Clouse" userId="60190519-0423-46ec-ac65-f82d83ecfd9c" providerId="ADAL" clId="{5F09A98C-EF69-48B3-A8BF-87227804DBE4}" dt="2021-02-11T01:41:49.890" v="3674" actId="1076"/>
          <ac:picMkLst>
            <pc:docMk/>
            <pc:sldMk cId="3324183031" sldId="280"/>
            <ac:picMk id="6" creationId="{ABD11D32-F80B-4AE5-AE80-2C7C66CC8C6B}"/>
          </ac:picMkLst>
        </pc:picChg>
      </pc:sldChg>
      <pc:sldChg chg="addSp delSp modSp add mod modTransition modClrScheme modAnim chgLayout">
        <pc:chgData name="Nathan Clouse" userId="60190519-0423-46ec-ac65-f82d83ecfd9c" providerId="ADAL" clId="{5F09A98C-EF69-48B3-A8BF-87227804DBE4}" dt="2021-02-10T23:09:19.899" v="3648"/>
        <pc:sldMkLst>
          <pc:docMk/>
          <pc:sldMk cId="3207703758" sldId="281"/>
        </pc:sldMkLst>
        <pc:spChg chg="del mod ord">
          <ac:chgData name="Nathan Clouse" userId="60190519-0423-46ec-ac65-f82d83ecfd9c" providerId="ADAL" clId="{5F09A98C-EF69-48B3-A8BF-87227804DBE4}" dt="2021-02-02T00:39:00.858" v="909" actId="700"/>
          <ac:spMkLst>
            <pc:docMk/>
            <pc:sldMk cId="3207703758" sldId="281"/>
            <ac:spMk id="2" creationId="{3829779B-EB09-451B-B53F-8F117A9E5599}"/>
          </ac:spMkLst>
        </pc:spChg>
        <pc:spChg chg="del mod ord">
          <ac:chgData name="Nathan Clouse" userId="60190519-0423-46ec-ac65-f82d83ecfd9c" providerId="ADAL" clId="{5F09A98C-EF69-48B3-A8BF-87227804DBE4}" dt="2021-02-02T00:39:00.858" v="909" actId="700"/>
          <ac:spMkLst>
            <pc:docMk/>
            <pc:sldMk cId="3207703758" sldId="281"/>
            <ac:spMk id="3" creationId="{B5AB051E-29D5-4D3F-B22E-380FE78EABAD}"/>
          </ac:spMkLst>
        </pc:spChg>
        <pc:spChg chg="del">
          <ac:chgData name="Nathan Clouse" userId="60190519-0423-46ec-ac65-f82d83ecfd9c" providerId="ADAL" clId="{5F09A98C-EF69-48B3-A8BF-87227804DBE4}" dt="2021-02-02T00:39:00.858" v="909" actId="700"/>
          <ac:spMkLst>
            <pc:docMk/>
            <pc:sldMk cId="3207703758" sldId="281"/>
            <ac:spMk id="4" creationId="{0511BBEF-D383-4C48-8A64-69F1BEA6547D}"/>
          </ac:spMkLst>
        </pc:spChg>
        <pc:spChg chg="add mod ord">
          <ac:chgData name="Nathan Clouse" userId="60190519-0423-46ec-ac65-f82d83ecfd9c" providerId="ADAL" clId="{5F09A98C-EF69-48B3-A8BF-87227804DBE4}" dt="2021-02-02T00:39:07.697" v="935" actId="20577"/>
          <ac:spMkLst>
            <pc:docMk/>
            <pc:sldMk cId="3207703758" sldId="281"/>
            <ac:spMk id="5" creationId="{44EA794E-43D4-494F-9BAA-F45E92105669}"/>
          </ac:spMkLst>
        </pc:spChg>
        <pc:spChg chg="add mod ord">
          <ac:chgData name="Nathan Clouse" userId="60190519-0423-46ec-ac65-f82d83ecfd9c" providerId="ADAL" clId="{5F09A98C-EF69-48B3-A8BF-87227804DBE4}" dt="2021-02-02T00:39:35.252" v="943" actId="255"/>
          <ac:spMkLst>
            <pc:docMk/>
            <pc:sldMk cId="3207703758" sldId="281"/>
            <ac:spMk id="6" creationId="{6B0966C7-72D3-4AE6-BF58-683EC2C06B36}"/>
          </ac:spMkLst>
        </pc:spChg>
        <pc:spChg chg="add del mod">
          <ac:chgData name="Nathan Clouse" userId="60190519-0423-46ec-ac65-f82d83ecfd9c" providerId="ADAL" clId="{5F09A98C-EF69-48B3-A8BF-87227804DBE4}" dt="2021-02-02T00:39:18.563" v="937"/>
          <ac:spMkLst>
            <pc:docMk/>
            <pc:sldMk cId="3207703758" sldId="281"/>
            <ac:spMk id="7" creationId="{60D9E66A-9B96-4C4D-8E98-56D5AA5F1393}"/>
          </ac:spMkLst>
        </pc:spChg>
        <pc:spChg chg="add del mod">
          <ac:chgData name="Nathan Clouse" userId="60190519-0423-46ec-ac65-f82d83ecfd9c" providerId="ADAL" clId="{5F09A98C-EF69-48B3-A8BF-87227804DBE4}" dt="2021-02-02T00:39:18.563" v="937"/>
          <ac:spMkLst>
            <pc:docMk/>
            <pc:sldMk cId="3207703758" sldId="281"/>
            <ac:spMk id="8" creationId="{A48831CD-138A-42C4-8666-1110BA88D548}"/>
          </ac:spMkLst>
        </pc:spChg>
        <pc:spChg chg="add del mod">
          <ac:chgData name="Nathan Clouse" userId="60190519-0423-46ec-ac65-f82d83ecfd9c" providerId="ADAL" clId="{5F09A98C-EF69-48B3-A8BF-87227804DBE4}" dt="2021-02-02T00:39:18.563" v="937"/>
          <ac:spMkLst>
            <pc:docMk/>
            <pc:sldMk cId="3207703758" sldId="281"/>
            <ac:spMk id="10" creationId="{9E763BA5-D9E0-465E-93A2-4054E71585A2}"/>
          </ac:spMkLst>
        </pc:spChg>
        <pc:spChg chg="add del mod">
          <ac:chgData name="Nathan Clouse" userId="60190519-0423-46ec-ac65-f82d83ecfd9c" providerId="ADAL" clId="{5F09A98C-EF69-48B3-A8BF-87227804DBE4}" dt="2021-02-02T00:39:18.563" v="937"/>
          <ac:spMkLst>
            <pc:docMk/>
            <pc:sldMk cId="3207703758" sldId="281"/>
            <ac:spMk id="11" creationId="{35E6DCA9-BA8F-475D-A115-3E43A8F7E5C7}"/>
          </ac:spMkLst>
        </pc:spChg>
        <pc:spChg chg="add mod">
          <ac:chgData name="Nathan Clouse" userId="60190519-0423-46ec-ac65-f82d83ecfd9c" providerId="ADAL" clId="{5F09A98C-EF69-48B3-A8BF-87227804DBE4}" dt="2021-02-08T23:59:48.724" v="2676" actId="207"/>
          <ac:spMkLst>
            <pc:docMk/>
            <pc:sldMk cId="3207703758" sldId="281"/>
            <ac:spMk id="13" creationId="{63F9C490-2938-481F-ADA5-E540368242F5}"/>
          </ac:spMkLst>
        </pc:spChg>
        <pc:spChg chg="add mod">
          <ac:chgData name="Nathan Clouse" userId="60190519-0423-46ec-ac65-f82d83ecfd9c" providerId="ADAL" clId="{5F09A98C-EF69-48B3-A8BF-87227804DBE4}" dt="2021-02-02T00:39:44.760" v="945" actId="1076"/>
          <ac:spMkLst>
            <pc:docMk/>
            <pc:sldMk cId="3207703758" sldId="281"/>
            <ac:spMk id="14" creationId="{F7FC74DF-CEDF-4641-AC7E-24358D1166DE}"/>
          </ac:spMkLst>
        </pc:spChg>
        <pc:picChg chg="add del mod">
          <ac:chgData name="Nathan Clouse" userId="60190519-0423-46ec-ac65-f82d83ecfd9c" providerId="ADAL" clId="{5F09A98C-EF69-48B3-A8BF-87227804DBE4}" dt="2021-02-02T00:39:18.563" v="937"/>
          <ac:picMkLst>
            <pc:docMk/>
            <pc:sldMk cId="3207703758" sldId="281"/>
            <ac:picMk id="9" creationId="{683F6A42-44CA-460A-AFEB-396BC9A8ABC2}"/>
          </ac:picMkLst>
        </pc:picChg>
        <pc:picChg chg="add mod">
          <ac:chgData name="Nathan Clouse" userId="60190519-0423-46ec-ac65-f82d83ecfd9c" providerId="ADAL" clId="{5F09A98C-EF69-48B3-A8BF-87227804DBE4}" dt="2021-02-02T00:39:44.760" v="945" actId="1076"/>
          <ac:picMkLst>
            <pc:docMk/>
            <pc:sldMk cId="3207703758" sldId="281"/>
            <ac:picMk id="12" creationId="{DC18F874-A8F5-4FAB-8B52-3EB5ED837B97}"/>
          </ac:picMkLst>
        </pc:picChg>
      </pc:sldChg>
      <pc:sldChg chg="addSp delSp modSp new mod modTransition modClrScheme chgLayout">
        <pc:chgData name="Nathan Clouse" userId="60190519-0423-46ec-ac65-f82d83ecfd9c" providerId="ADAL" clId="{5F09A98C-EF69-48B3-A8BF-87227804DBE4}" dt="2021-02-10T23:09:19.899" v="3648"/>
        <pc:sldMkLst>
          <pc:docMk/>
          <pc:sldMk cId="4053499593" sldId="282"/>
        </pc:sldMkLst>
        <pc:spChg chg="del mod ord">
          <ac:chgData name="Nathan Clouse" userId="60190519-0423-46ec-ac65-f82d83ecfd9c" providerId="ADAL" clId="{5F09A98C-EF69-48B3-A8BF-87227804DBE4}" dt="2021-02-02T00:33:40.639" v="801" actId="700"/>
          <ac:spMkLst>
            <pc:docMk/>
            <pc:sldMk cId="4053499593" sldId="282"/>
            <ac:spMk id="2" creationId="{E45A2AB0-8F5E-439F-B26B-FCC658850528}"/>
          </ac:spMkLst>
        </pc:spChg>
        <pc:spChg chg="del mod ord">
          <ac:chgData name="Nathan Clouse" userId="60190519-0423-46ec-ac65-f82d83ecfd9c" providerId="ADAL" clId="{5F09A98C-EF69-48B3-A8BF-87227804DBE4}" dt="2021-02-02T00:33:40.639" v="801" actId="700"/>
          <ac:spMkLst>
            <pc:docMk/>
            <pc:sldMk cId="4053499593" sldId="282"/>
            <ac:spMk id="3" creationId="{09FE27AE-C42B-4598-ACE4-1808B70B1D81}"/>
          </ac:spMkLst>
        </pc:spChg>
        <pc:spChg chg="add mod ord">
          <ac:chgData name="Nathan Clouse" userId="60190519-0423-46ec-ac65-f82d83ecfd9c" providerId="ADAL" clId="{5F09A98C-EF69-48B3-A8BF-87227804DBE4}" dt="2021-02-02T00:33:52.513" v="809" actId="20577"/>
          <ac:spMkLst>
            <pc:docMk/>
            <pc:sldMk cId="4053499593" sldId="282"/>
            <ac:spMk id="4" creationId="{41C483D4-DEA1-4BEF-AD1D-FD9919553532}"/>
          </ac:spMkLst>
        </pc:spChg>
        <pc:spChg chg="add del mod ord">
          <ac:chgData name="Nathan Clouse" userId="60190519-0423-46ec-ac65-f82d83ecfd9c" providerId="ADAL" clId="{5F09A98C-EF69-48B3-A8BF-87227804DBE4}" dt="2021-02-08T22:42:43.001" v="2577"/>
          <ac:spMkLst>
            <pc:docMk/>
            <pc:sldMk cId="4053499593" sldId="282"/>
            <ac:spMk id="5" creationId="{A07FEA2C-C543-406D-B056-17F0ABB93669}"/>
          </ac:spMkLst>
        </pc:spChg>
        <pc:spChg chg="add del mod ord">
          <ac:chgData name="Nathan Clouse" userId="60190519-0423-46ec-ac65-f82d83ecfd9c" providerId="ADAL" clId="{5F09A98C-EF69-48B3-A8BF-87227804DBE4}" dt="2021-02-08T22:42:58.711" v="2579"/>
          <ac:spMkLst>
            <pc:docMk/>
            <pc:sldMk cId="4053499593" sldId="282"/>
            <ac:spMk id="6" creationId="{BDDA8B84-E4B9-43B2-BCCE-731FEAD25E53}"/>
          </ac:spMkLst>
        </pc:spChg>
        <pc:spChg chg="add del mod ord">
          <ac:chgData name="Nathan Clouse" userId="60190519-0423-46ec-ac65-f82d83ecfd9c" providerId="ADAL" clId="{5F09A98C-EF69-48B3-A8BF-87227804DBE4}" dt="2021-02-08T22:43:23.004" v="2581"/>
          <ac:spMkLst>
            <pc:docMk/>
            <pc:sldMk cId="4053499593" sldId="282"/>
            <ac:spMk id="7" creationId="{27EE95B8-022F-4B93-964E-6F0C459D9E44}"/>
          </ac:spMkLst>
        </pc:spChg>
        <pc:spChg chg="add del mod ord">
          <ac:chgData name="Nathan Clouse" userId="60190519-0423-46ec-ac65-f82d83ecfd9c" providerId="ADAL" clId="{5F09A98C-EF69-48B3-A8BF-87227804DBE4}" dt="2021-02-08T22:52:06.798" v="2594" actId="207"/>
          <ac:spMkLst>
            <pc:docMk/>
            <pc:sldMk cId="4053499593" sldId="282"/>
            <ac:spMk id="8" creationId="{054622D8-FAB4-4696-917A-6DF5CC6FDC46}"/>
          </ac:spMkLst>
        </pc:spChg>
        <pc:spChg chg="add mod ord">
          <ac:chgData name="Nathan Clouse" userId="60190519-0423-46ec-ac65-f82d83ecfd9c" providerId="ADAL" clId="{5F09A98C-EF69-48B3-A8BF-87227804DBE4}" dt="2021-02-02T00:36:43.298" v="895" actId="20577"/>
          <ac:spMkLst>
            <pc:docMk/>
            <pc:sldMk cId="4053499593" sldId="282"/>
            <ac:spMk id="9" creationId="{6A803B76-4331-4234-B2BF-14A9D20EC469}"/>
          </ac:spMkLst>
        </pc:spChg>
        <pc:spChg chg="add del mod ord">
          <ac:chgData name="Nathan Clouse" userId="60190519-0423-46ec-ac65-f82d83ecfd9c" providerId="ADAL" clId="{5F09A98C-EF69-48B3-A8BF-87227804DBE4}" dt="2021-02-02T00:34:17.624" v="812"/>
          <ac:spMkLst>
            <pc:docMk/>
            <pc:sldMk cId="4053499593" sldId="282"/>
            <ac:spMk id="10" creationId="{C4628948-DDFA-41CF-8C7F-1F7F267559C3}"/>
          </ac:spMkLst>
        </pc:spChg>
        <pc:picChg chg="add mod">
          <ac:chgData name="Nathan Clouse" userId="60190519-0423-46ec-ac65-f82d83ecfd9c" providerId="ADAL" clId="{5F09A98C-EF69-48B3-A8BF-87227804DBE4}" dt="2021-02-08T22:43:23.004" v="2581"/>
          <ac:picMkLst>
            <pc:docMk/>
            <pc:sldMk cId="4053499593" sldId="282"/>
            <ac:picMk id="2" creationId="{DDB4AA9C-D068-4044-9FED-9C1058004F60}"/>
          </ac:picMkLst>
        </pc:picChg>
        <pc:picChg chg="add mod ord">
          <ac:chgData name="Nathan Clouse" userId="60190519-0423-46ec-ac65-f82d83ecfd9c" providerId="ADAL" clId="{5F09A98C-EF69-48B3-A8BF-87227804DBE4}" dt="2021-02-08T22:42:48.195" v="2578" actId="167"/>
          <ac:picMkLst>
            <pc:docMk/>
            <pc:sldMk cId="4053499593" sldId="282"/>
            <ac:picMk id="10" creationId="{F6564496-0356-43BD-93E3-705C4C215421}"/>
          </ac:picMkLst>
        </pc:picChg>
        <pc:picChg chg="add mod ord">
          <ac:chgData name="Nathan Clouse" userId="60190519-0423-46ec-ac65-f82d83ecfd9c" providerId="ADAL" clId="{5F09A98C-EF69-48B3-A8BF-87227804DBE4}" dt="2021-02-08T22:43:01.094" v="2580" actId="167"/>
          <ac:picMkLst>
            <pc:docMk/>
            <pc:sldMk cId="4053499593" sldId="282"/>
            <ac:picMk id="11" creationId="{0C010BC9-5A11-4FAF-ADA2-8A964BBA169E}"/>
          </ac:picMkLst>
        </pc:picChg>
        <pc:picChg chg="add del mod">
          <ac:chgData name="Nathan Clouse" userId="60190519-0423-46ec-ac65-f82d83ecfd9c" providerId="ADAL" clId="{5F09A98C-EF69-48B3-A8BF-87227804DBE4}" dt="2021-02-02T00:34:16.181" v="811"/>
          <ac:picMkLst>
            <pc:docMk/>
            <pc:sldMk cId="4053499593" sldId="282"/>
            <ac:picMk id="11" creationId="{50F2B652-8C5A-4965-8B8F-6FE93905DCE2}"/>
          </ac:picMkLst>
        </pc:picChg>
        <pc:picChg chg="add mod">
          <ac:chgData name="Nathan Clouse" userId="60190519-0423-46ec-ac65-f82d83ecfd9c" providerId="ADAL" clId="{5F09A98C-EF69-48B3-A8BF-87227804DBE4}" dt="2021-02-02T00:34:17.624" v="812"/>
          <ac:picMkLst>
            <pc:docMk/>
            <pc:sldMk cId="4053499593" sldId="282"/>
            <ac:picMk id="12" creationId="{CDFB70EA-EC81-4CE6-B84E-3B8876F06B1D}"/>
          </ac:picMkLst>
        </pc:picChg>
      </pc:sldChg>
      <pc:sldChg chg="addSp delSp modSp new mod modTransition modClrScheme chgLayout">
        <pc:chgData name="Nathan Clouse" userId="60190519-0423-46ec-ac65-f82d83ecfd9c" providerId="ADAL" clId="{5F09A98C-EF69-48B3-A8BF-87227804DBE4}" dt="2021-02-10T23:09:19.899" v="3648"/>
        <pc:sldMkLst>
          <pc:docMk/>
          <pc:sldMk cId="1399551058" sldId="283"/>
        </pc:sldMkLst>
        <pc:spChg chg="del mod ord">
          <ac:chgData name="Nathan Clouse" userId="60190519-0423-46ec-ac65-f82d83ecfd9c" providerId="ADAL" clId="{5F09A98C-EF69-48B3-A8BF-87227804DBE4}" dt="2021-02-02T00:37:56.772" v="897" actId="700"/>
          <ac:spMkLst>
            <pc:docMk/>
            <pc:sldMk cId="1399551058" sldId="283"/>
            <ac:spMk id="2" creationId="{2FA64383-8219-432A-A86B-820CEC24111F}"/>
          </ac:spMkLst>
        </pc:spChg>
        <pc:spChg chg="del mod ord">
          <ac:chgData name="Nathan Clouse" userId="60190519-0423-46ec-ac65-f82d83ecfd9c" providerId="ADAL" clId="{5F09A98C-EF69-48B3-A8BF-87227804DBE4}" dt="2021-02-02T00:37:56.772" v="897" actId="700"/>
          <ac:spMkLst>
            <pc:docMk/>
            <pc:sldMk cId="1399551058" sldId="283"/>
            <ac:spMk id="3" creationId="{D04E7D74-3D55-4250-9287-B30B4C18EEF3}"/>
          </ac:spMkLst>
        </pc:spChg>
        <pc:spChg chg="del">
          <ac:chgData name="Nathan Clouse" userId="60190519-0423-46ec-ac65-f82d83ecfd9c" providerId="ADAL" clId="{5F09A98C-EF69-48B3-A8BF-87227804DBE4}" dt="2021-02-02T00:37:56.772" v="897" actId="700"/>
          <ac:spMkLst>
            <pc:docMk/>
            <pc:sldMk cId="1399551058" sldId="283"/>
            <ac:spMk id="4" creationId="{DFC7359C-00A5-4CD6-80C2-013F44F4D3AC}"/>
          </ac:spMkLst>
        </pc:spChg>
        <pc:spChg chg="add mod ord">
          <ac:chgData name="Nathan Clouse" userId="60190519-0423-46ec-ac65-f82d83ecfd9c" providerId="ADAL" clId="{5F09A98C-EF69-48B3-A8BF-87227804DBE4}" dt="2021-02-02T00:37:59.561" v="904" actId="20577"/>
          <ac:spMkLst>
            <pc:docMk/>
            <pc:sldMk cId="1399551058" sldId="283"/>
            <ac:spMk id="5" creationId="{E48D9C1A-E7F2-49A8-A8B4-FBCEA27B0DB8}"/>
          </ac:spMkLst>
        </pc:spChg>
        <pc:spChg chg="add mod ord">
          <ac:chgData name="Nathan Clouse" userId="60190519-0423-46ec-ac65-f82d83ecfd9c" providerId="ADAL" clId="{5F09A98C-EF69-48B3-A8BF-87227804DBE4}" dt="2021-02-02T00:38:27.930" v="908" actId="20577"/>
          <ac:spMkLst>
            <pc:docMk/>
            <pc:sldMk cId="1399551058" sldId="283"/>
            <ac:spMk id="6" creationId="{C3D98D46-D43B-48C9-A90E-CCA96DC205EE}"/>
          </ac:spMkLst>
        </pc:spChg>
      </pc:sldChg>
      <pc:sldChg chg="addSp delSp modSp new mod modTransition modClrScheme modAnim chgLayout">
        <pc:chgData name="Nathan Clouse" userId="60190519-0423-46ec-ac65-f82d83ecfd9c" providerId="ADAL" clId="{5F09A98C-EF69-48B3-A8BF-87227804DBE4}" dt="2021-02-10T23:09:19.899" v="3648"/>
        <pc:sldMkLst>
          <pc:docMk/>
          <pc:sldMk cId="652947005" sldId="284"/>
        </pc:sldMkLst>
        <pc:spChg chg="del mod ord">
          <ac:chgData name="Nathan Clouse" userId="60190519-0423-46ec-ac65-f82d83ecfd9c" providerId="ADAL" clId="{5F09A98C-EF69-48B3-A8BF-87227804DBE4}" dt="2021-02-02T02:09:45.648" v="955" actId="700"/>
          <ac:spMkLst>
            <pc:docMk/>
            <pc:sldMk cId="652947005" sldId="284"/>
            <ac:spMk id="2" creationId="{830FD59D-D86A-4B01-A8C2-19EFC85AA480}"/>
          </ac:spMkLst>
        </pc:spChg>
        <pc:spChg chg="del mod ord">
          <ac:chgData name="Nathan Clouse" userId="60190519-0423-46ec-ac65-f82d83ecfd9c" providerId="ADAL" clId="{5F09A98C-EF69-48B3-A8BF-87227804DBE4}" dt="2021-02-02T02:09:45.648" v="955" actId="700"/>
          <ac:spMkLst>
            <pc:docMk/>
            <pc:sldMk cId="652947005" sldId="284"/>
            <ac:spMk id="3" creationId="{32F7753D-EC4E-4596-9AE1-60245429B6B8}"/>
          </ac:spMkLst>
        </pc:spChg>
        <pc:spChg chg="del mod ord">
          <ac:chgData name="Nathan Clouse" userId="60190519-0423-46ec-ac65-f82d83ecfd9c" providerId="ADAL" clId="{5F09A98C-EF69-48B3-A8BF-87227804DBE4}" dt="2021-02-02T02:09:45.648" v="955" actId="700"/>
          <ac:spMkLst>
            <pc:docMk/>
            <pc:sldMk cId="652947005" sldId="284"/>
            <ac:spMk id="4" creationId="{6151AE11-2463-4BAC-B6BC-5E8DFF0B3BE0}"/>
          </ac:spMkLst>
        </pc:spChg>
        <pc:spChg chg="add mod ord">
          <ac:chgData name="Nathan Clouse" userId="60190519-0423-46ec-ac65-f82d83ecfd9c" providerId="ADAL" clId="{5F09A98C-EF69-48B3-A8BF-87227804DBE4}" dt="2021-02-02T02:09:56.796" v="957"/>
          <ac:spMkLst>
            <pc:docMk/>
            <pc:sldMk cId="652947005" sldId="284"/>
            <ac:spMk id="5" creationId="{F9686145-CA23-46FB-8424-FBB1E7CE363B}"/>
          </ac:spMkLst>
        </pc:spChg>
        <pc:spChg chg="add mod ord">
          <ac:chgData name="Nathan Clouse" userId="60190519-0423-46ec-ac65-f82d83ecfd9c" providerId="ADAL" clId="{5F09A98C-EF69-48B3-A8BF-87227804DBE4}" dt="2021-02-02T02:10:21.815" v="1009" actId="20577"/>
          <ac:spMkLst>
            <pc:docMk/>
            <pc:sldMk cId="652947005" sldId="284"/>
            <ac:spMk id="6" creationId="{A7488CFB-9991-49D2-B62E-D34F6A7234FE}"/>
          </ac:spMkLst>
        </pc:spChg>
        <pc:spChg chg="add mod ord">
          <ac:chgData name="Nathan Clouse" userId="60190519-0423-46ec-ac65-f82d83ecfd9c" providerId="ADAL" clId="{5F09A98C-EF69-48B3-A8BF-87227804DBE4}" dt="2021-02-02T02:09:45.648" v="955" actId="700"/>
          <ac:spMkLst>
            <pc:docMk/>
            <pc:sldMk cId="652947005" sldId="284"/>
            <ac:spMk id="7" creationId="{AF69FCA9-FC1A-4CB6-BC37-9C331BAC568E}"/>
          </ac:spMkLst>
        </pc:spChg>
        <pc:spChg chg="add mod">
          <ac:chgData name="Nathan Clouse" userId="60190519-0423-46ec-ac65-f82d83ecfd9c" providerId="ADAL" clId="{5F09A98C-EF69-48B3-A8BF-87227804DBE4}" dt="2021-02-02T02:10:47.157" v="1010"/>
          <ac:spMkLst>
            <pc:docMk/>
            <pc:sldMk cId="652947005" sldId="284"/>
            <ac:spMk id="9" creationId="{6F3F9DA5-80C0-4330-A495-2A060BCD958D}"/>
          </ac:spMkLst>
        </pc:spChg>
        <pc:spChg chg="add mod">
          <ac:chgData name="Nathan Clouse" userId="60190519-0423-46ec-ac65-f82d83ecfd9c" providerId="ADAL" clId="{5F09A98C-EF69-48B3-A8BF-87227804DBE4}" dt="2021-02-02T02:10:47.157" v="1010"/>
          <ac:spMkLst>
            <pc:docMk/>
            <pc:sldMk cId="652947005" sldId="284"/>
            <ac:spMk id="10" creationId="{2FCC13AC-085B-4ED1-9B89-F576251569E6}"/>
          </ac:spMkLst>
        </pc:spChg>
        <pc:picChg chg="add mod">
          <ac:chgData name="Nathan Clouse" userId="60190519-0423-46ec-ac65-f82d83ecfd9c" providerId="ADAL" clId="{5F09A98C-EF69-48B3-A8BF-87227804DBE4}" dt="2021-02-02T02:10:47.157" v="1010"/>
          <ac:picMkLst>
            <pc:docMk/>
            <pc:sldMk cId="652947005" sldId="284"/>
            <ac:picMk id="8" creationId="{255362E3-7A43-4DC1-A1AE-F3396F26A43B}"/>
          </ac:picMkLst>
        </pc:picChg>
      </pc:sldChg>
      <pc:sldChg chg="addSp modSp new mod modTransition">
        <pc:chgData name="Nathan Clouse" userId="60190519-0423-46ec-ac65-f82d83ecfd9c" providerId="ADAL" clId="{5F09A98C-EF69-48B3-A8BF-87227804DBE4}" dt="2021-02-11T01:42:02.339" v="3680" actId="1076"/>
        <pc:sldMkLst>
          <pc:docMk/>
          <pc:sldMk cId="2445554271" sldId="285"/>
        </pc:sldMkLst>
        <pc:spChg chg="mod">
          <ac:chgData name="Nathan Clouse" userId="60190519-0423-46ec-ac65-f82d83ecfd9c" providerId="ADAL" clId="{5F09A98C-EF69-48B3-A8BF-87227804DBE4}" dt="2021-02-02T00:42:18.829" v="950"/>
          <ac:spMkLst>
            <pc:docMk/>
            <pc:sldMk cId="2445554271" sldId="285"/>
            <ac:spMk id="2" creationId="{6B5B53C4-8A5D-4DBC-890D-ED811971E68D}"/>
          </ac:spMkLst>
        </pc:spChg>
        <pc:spChg chg="mod">
          <ac:chgData name="Nathan Clouse" userId="60190519-0423-46ec-ac65-f82d83ecfd9c" providerId="ADAL" clId="{5F09A98C-EF69-48B3-A8BF-87227804DBE4}" dt="2021-02-02T00:42:23.887" v="951"/>
          <ac:spMkLst>
            <pc:docMk/>
            <pc:sldMk cId="2445554271" sldId="285"/>
            <ac:spMk id="3" creationId="{1600929A-A219-4EE3-89DD-EF66005E5B0E}"/>
          </ac:spMkLst>
        </pc:spChg>
        <pc:picChg chg="add mod">
          <ac:chgData name="Nathan Clouse" userId="60190519-0423-46ec-ac65-f82d83ecfd9c" providerId="ADAL" clId="{5F09A98C-EF69-48B3-A8BF-87227804DBE4}" dt="2021-02-11T01:42:02.339" v="3680" actId="1076"/>
          <ac:picMkLst>
            <pc:docMk/>
            <pc:sldMk cId="2445554271" sldId="285"/>
            <ac:picMk id="6" creationId="{0F0DC2C8-9273-4CE0-8A8B-0B33CC94B7D9}"/>
          </ac:picMkLst>
        </pc:picChg>
      </pc:sldChg>
      <pc:sldChg chg="addSp delSp modSp new mod modTransition">
        <pc:chgData name="Nathan Clouse" userId="60190519-0423-46ec-ac65-f82d83ecfd9c" providerId="ADAL" clId="{5F09A98C-EF69-48B3-A8BF-87227804DBE4}" dt="2021-02-11T01:44:32.031" v="3695" actId="1076"/>
        <pc:sldMkLst>
          <pc:docMk/>
          <pc:sldMk cId="2496744732" sldId="286"/>
        </pc:sldMkLst>
        <pc:spChg chg="mod">
          <ac:chgData name="Nathan Clouse" userId="60190519-0423-46ec-ac65-f82d83ecfd9c" providerId="ADAL" clId="{5F09A98C-EF69-48B3-A8BF-87227804DBE4}" dt="2021-02-02T00:42:34.070" v="953"/>
          <ac:spMkLst>
            <pc:docMk/>
            <pc:sldMk cId="2496744732" sldId="286"/>
            <ac:spMk id="2" creationId="{9CD1C284-8F44-494D-BC71-6E93CB12BB79}"/>
          </ac:spMkLst>
        </pc:spChg>
        <pc:spChg chg="mod">
          <ac:chgData name="Nathan Clouse" userId="60190519-0423-46ec-ac65-f82d83ecfd9c" providerId="ADAL" clId="{5F09A98C-EF69-48B3-A8BF-87227804DBE4}" dt="2021-02-02T00:42:45.486" v="954"/>
          <ac:spMkLst>
            <pc:docMk/>
            <pc:sldMk cId="2496744732" sldId="286"/>
            <ac:spMk id="3" creationId="{FA4390B2-E7F5-4837-8E17-81EDCA2E180C}"/>
          </ac:spMkLst>
        </pc:spChg>
        <pc:picChg chg="add del mod">
          <ac:chgData name="Nathan Clouse" userId="60190519-0423-46ec-ac65-f82d83ecfd9c" providerId="ADAL" clId="{5F09A98C-EF69-48B3-A8BF-87227804DBE4}" dt="2021-02-11T01:43:03.216" v="3688" actId="478"/>
          <ac:picMkLst>
            <pc:docMk/>
            <pc:sldMk cId="2496744732" sldId="286"/>
            <ac:picMk id="6" creationId="{90ADD6FB-41D3-4795-B684-F655C5A17239}"/>
          </ac:picMkLst>
        </pc:picChg>
        <pc:picChg chg="add mod">
          <ac:chgData name="Nathan Clouse" userId="60190519-0423-46ec-ac65-f82d83ecfd9c" providerId="ADAL" clId="{5F09A98C-EF69-48B3-A8BF-87227804DBE4}" dt="2021-02-11T01:44:32.031" v="3695" actId="1076"/>
          <ac:picMkLst>
            <pc:docMk/>
            <pc:sldMk cId="2496744732" sldId="286"/>
            <ac:picMk id="8" creationId="{F129AC10-38D8-4A8B-97E4-B800B82A89AF}"/>
          </ac:picMkLst>
        </pc:picChg>
      </pc:sldChg>
      <pc:sldChg chg="addSp modSp new mod modTransition modAnim">
        <pc:chgData name="Nathan Clouse" userId="60190519-0423-46ec-ac65-f82d83ecfd9c" providerId="ADAL" clId="{5F09A98C-EF69-48B3-A8BF-87227804DBE4}" dt="2021-02-10T23:09:19.899" v="3648"/>
        <pc:sldMkLst>
          <pc:docMk/>
          <pc:sldMk cId="903295111" sldId="287"/>
        </pc:sldMkLst>
        <pc:spChg chg="mod">
          <ac:chgData name="Nathan Clouse" userId="60190519-0423-46ec-ac65-f82d83ecfd9c" providerId="ADAL" clId="{5F09A98C-EF69-48B3-A8BF-87227804DBE4}" dt="2021-02-02T02:11:15.388" v="1012"/>
          <ac:spMkLst>
            <pc:docMk/>
            <pc:sldMk cId="903295111" sldId="287"/>
            <ac:spMk id="2" creationId="{7126F02E-1BE6-4A11-A62A-0E88D2CE053D}"/>
          </ac:spMkLst>
        </pc:spChg>
        <pc:spChg chg="mod">
          <ac:chgData name="Nathan Clouse" userId="60190519-0423-46ec-ac65-f82d83ecfd9c" providerId="ADAL" clId="{5F09A98C-EF69-48B3-A8BF-87227804DBE4}" dt="2021-02-02T02:11:19.260" v="1013"/>
          <ac:spMkLst>
            <pc:docMk/>
            <pc:sldMk cId="903295111" sldId="287"/>
            <ac:spMk id="3" creationId="{B19F1282-7FAA-4C28-B20F-AB946DA5B519}"/>
          </ac:spMkLst>
        </pc:spChg>
        <pc:spChg chg="add mod">
          <ac:chgData name="Nathan Clouse" userId="60190519-0423-46ec-ac65-f82d83ecfd9c" providerId="ADAL" clId="{5F09A98C-EF69-48B3-A8BF-87227804DBE4}" dt="2021-02-02T02:11:25.382" v="1014"/>
          <ac:spMkLst>
            <pc:docMk/>
            <pc:sldMk cId="903295111" sldId="287"/>
            <ac:spMk id="6" creationId="{B26BEC15-72CB-4740-8474-3D94DAC0C07B}"/>
          </ac:spMkLst>
        </pc:spChg>
        <pc:spChg chg="add mod">
          <ac:chgData name="Nathan Clouse" userId="60190519-0423-46ec-ac65-f82d83ecfd9c" providerId="ADAL" clId="{5F09A98C-EF69-48B3-A8BF-87227804DBE4}" dt="2021-02-02T02:11:25.382" v="1014"/>
          <ac:spMkLst>
            <pc:docMk/>
            <pc:sldMk cId="903295111" sldId="287"/>
            <ac:spMk id="7" creationId="{A34CBA53-961C-4B2D-8142-C86C6DEF94BF}"/>
          </ac:spMkLst>
        </pc:spChg>
        <pc:picChg chg="add mod">
          <ac:chgData name="Nathan Clouse" userId="60190519-0423-46ec-ac65-f82d83ecfd9c" providerId="ADAL" clId="{5F09A98C-EF69-48B3-A8BF-87227804DBE4}" dt="2021-02-02T02:11:25.382" v="1014"/>
          <ac:picMkLst>
            <pc:docMk/>
            <pc:sldMk cId="903295111" sldId="287"/>
            <ac:picMk id="5" creationId="{C57AB062-FEA8-47A2-A3B6-25C3C11413D5}"/>
          </ac:picMkLst>
        </pc:picChg>
      </pc:sldChg>
      <pc:sldChg chg="addSp delSp modSp new mod modTransition modClrScheme chgLayout">
        <pc:chgData name="Nathan Clouse" userId="60190519-0423-46ec-ac65-f82d83ecfd9c" providerId="ADAL" clId="{5F09A98C-EF69-48B3-A8BF-87227804DBE4}" dt="2021-02-11T01:51:48.975" v="3743" actId="1076"/>
        <pc:sldMkLst>
          <pc:docMk/>
          <pc:sldMk cId="21437051" sldId="288"/>
        </pc:sldMkLst>
        <pc:spChg chg="del mod ord">
          <ac:chgData name="Nathan Clouse" userId="60190519-0423-46ec-ac65-f82d83ecfd9c" providerId="ADAL" clId="{5F09A98C-EF69-48B3-A8BF-87227804DBE4}" dt="2021-02-02T02:32:14.698" v="1081" actId="700"/>
          <ac:spMkLst>
            <pc:docMk/>
            <pc:sldMk cId="21437051" sldId="288"/>
            <ac:spMk id="2" creationId="{CDF5DB77-E24F-4C0B-90E6-D2BE49E91FF3}"/>
          </ac:spMkLst>
        </pc:spChg>
        <pc:spChg chg="del mod ord">
          <ac:chgData name="Nathan Clouse" userId="60190519-0423-46ec-ac65-f82d83ecfd9c" providerId="ADAL" clId="{5F09A98C-EF69-48B3-A8BF-87227804DBE4}" dt="2021-02-02T02:32:14.698" v="1081" actId="700"/>
          <ac:spMkLst>
            <pc:docMk/>
            <pc:sldMk cId="21437051" sldId="288"/>
            <ac:spMk id="3" creationId="{33F90E2C-E08D-4A92-A0D9-97C2237E2A09}"/>
          </ac:spMkLst>
        </pc:spChg>
        <pc:spChg chg="del mod ord">
          <ac:chgData name="Nathan Clouse" userId="60190519-0423-46ec-ac65-f82d83ecfd9c" providerId="ADAL" clId="{5F09A98C-EF69-48B3-A8BF-87227804DBE4}" dt="2021-02-02T02:32:14.698" v="1081" actId="700"/>
          <ac:spMkLst>
            <pc:docMk/>
            <pc:sldMk cId="21437051" sldId="288"/>
            <ac:spMk id="4" creationId="{26D4A41B-5F68-4475-A69E-C074BD412FC2}"/>
          </ac:spMkLst>
        </pc:spChg>
        <pc:spChg chg="add mod ord">
          <ac:chgData name="Nathan Clouse" userId="60190519-0423-46ec-ac65-f82d83ecfd9c" providerId="ADAL" clId="{5F09A98C-EF69-48B3-A8BF-87227804DBE4}" dt="2021-02-02T02:32:25.753" v="1082"/>
          <ac:spMkLst>
            <pc:docMk/>
            <pc:sldMk cId="21437051" sldId="288"/>
            <ac:spMk id="5" creationId="{5AF89577-3FC0-4AAC-916B-42B2DB6061AD}"/>
          </ac:spMkLst>
        </pc:spChg>
        <pc:spChg chg="add mod ord">
          <ac:chgData name="Nathan Clouse" userId="60190519-0423-46ec-ac65-f82d83ecfd9c" providerId="ADAL" clId="{5F09A98C-EF69-48B3-A8BF-87227804DBE4}" dt="2021-02-09T01:47:35.466" v="2886" actId="20577"/>
          <ac:spMkLst>
            <pc:docMk/>
            <pc:sldMk cId="21437051" sldId="288"/>
            <ac:spMk id="6" creationId="{8F2A420A-9EDA-456C-8133-3B58D1A69B20}"/>
          </ac:spMkLst>
        </pc:spChg>
        <pc:spChg chg="add mod ord">
          <ac:chgData name="Nathan Clouse" userId="60190519-0423-46ec-ac65-f82d83ecfd9c" providerId="ADAL" clId="{5F09A98C-EF69-48B3-A8BF-87227804DBE4}" dt="2021-02-02T02:32:14.698" v="1081" actId="700"/>
          <ac:spMkLst>
            <pc:docMk/>
            <pc:sldMk cId="21437051" sldId="288"/>
            <ac:spMk id="7" creationId="{21735391-1BE9-44D1-AD8C-70BAE0AC813B}"/>
          </ac:spMkLst>
        </pc:spChg>
        <pc:picChg chg="add del mod">
          <ac:chgData name="Nathan Clouse" userId="60190519-0423-46ec-ac65-f82d83ecfd9c" providerId="ADAL" clId="{5F09A98C-EF69-48B3-A8BF-87227804DBE4}" dt="2021-02-11T01:50:31.513" v="3738"/>
          <ac:picMkLst>
            <pc:docMk/>
            <pc:sldMk cId="21437051" sldId="288"/>
            <ac:picMk id="3" creationId="{8F022D47-EB56-4E90-9E6B-5C7C6F3295C5}"/>
          </ac:picMkLst>
        </pc:picChg>
        <pc:picChg chg="add del mod">
          <ac:chgData name="Nathan Clouse" userId="60190519-0423-46ec-ac65-f82d83ecfd9c" providerId="ADAL" clId="{5F09A98C-EF69-48B3-A8BF-87227804DBE4}" dt="2021-02-11T01:51:22.786" v="3740" actId="478"/>
          <ac:picMkLst>
            <pc:docMk/>
            <pc:sldMk cId="21437051" sldId="288"/>
            <ac:picMk id="8" creationId="{1752C608-D301-47EE-904A-D035F7FC0C42}"/>
          </ac:picMkLst>
        </pc:picChg>
        <pc:picChg chg="add mod">
          <ac:chgData name="Nathan Clouse" userId="60190519-0423-46ec-ac65-f82d83ecfd9c" providerId="ADAL" clId="{5F09A98C-EF69-48B3-A8BF-87227804DBE4}" dt="2021-02-11T01:51:48.975" v="3743" actId="1076"/>
          <ac:picMkLst>
            <pc:docMk/>
            <pc:sldMk cId="21437051" sldId="288"/>
            <ac:picMk id="10" creationId="{8DE13913-15FA-4A19-B3CD-7CF4F5ECF011}"/>
          </ac:picMkLst>
        </pc:picChg>
      </pc:sldChg>
      <pc:sldChg chg="addSp delSp modSp new mod modTransition modClrScheme chgLayout">
        <pc:chgData name="Nathan Clouse" userId="60190519-0423-46ec-ac65-f82d83ecfd9c" providerId="ADAL" clId="{5F09A98C-EF69-48B3-A8BF-87227804DBE4}" dt="2021-02-11T01:46:37.535" v="3712" actId="1076"/>
        <pc:sldMkLst>
          <pc:docMk/>
          <pc:sldMk cId="4104164678" sldId="289"/>
        </pc:sldMkLst>
        <pc:spChg chg="del mod ord">
          <ac:chgData name="Nathan Clouse" userId="60190519-0423-46ec-ac65-f82d83ecfd9c" providerId="ADAL" clId="{5F09A98C-EF69-48B3-A8BF-87227804DBE4}" dt="2021-02-02T02:17:07.228" v="1026" actId="700"/>
          <ac:spMkLst>
            <pc:docMk/>
            <pc:sldMk cId="4104164678" sldId="289"/>
            <ac:spMk id="2" creationId="{96F175E6-C59C-4153-B20F-8420D9D1745C}"/>
          </ac:spMkLst>
        </pc:spChg>
        <pc:spChg chg="del mod ord">
          <ac:chgData name="Nathan Clouse" userId="60190519-0423-46ec-ac65-f82d83ecfd9c" providerId="ADAL" clId="{5F09A98C-EF69-48B3-A8BF-87227804DBE4}" dt="2021-02-02T02:17:07.228" v="1026" actId="700"/>
          <ac:spMkLst>
            <pc:docMk/>
            <pc:sldMk cId="4104164678" sldId="289"/>
            <ac:spMk id="3" creationId="{749FDEE5-53CA-4FEF-9600-25CFD5F9112F}"/>
          </ac:spMkLst>
        </pc:spChg>
        <pc:spChg chg="del mod ord">
          <ac:chgData name="Nathan Clouse" userId="60190519-0423-46ec-ac65-f82d83ecfd9c" providerId="ADAL" clId="{5F09A98C-EF69-48B3-A8BF-87227804DBE4}" dt="2021-02-02T02:17:07.228" v="1026" actId="700"/>
          <ac:spMkLst>
            <pc:docMk/>
            <pc:sldMk cId="4104164678" sldId="289"/>
            <ac:spMk id="4" creationId="{F1EC8E52-8C5B-460C-BD6D-61742BDB225C}"/>
          </ac:spMkLst>
        </pc:spChg>
        <pc:spChg chg="add mod ord">
          <ac:chgData name="Nathan Clouse" userId="60190519-0423-46ec-ac65-f82d83ecfd9c" providerId="ADAL" clId="{5F09A98C-EF69-48B3-A8BF-87227804DBE4}" dt="2021-02-02T02:17:43.563" v="1032"/>
          <ac:spMkLst>
            <pc:docMk/>
            <pc:sldMk cId="4104164678" sldId="289"/>
            <ac:spMk id="5" creationId="{D730F18A-5059-4FDC-BB41-9B521F2E0D2A}"/>
          </ac:spMkLst>
        </pc:spChg>
        <pc:spChg chg="add mod ord">
          <ac:chgData name="Nathan Clouse" userId="60190519-0423-46ec-ac65-f82d83ecfd9c" providerId="ADAL" clId="{5F09A98C-EF69-48B3-A8BF-87227804DBE4}" dt="2021-02-02T02:17:36.163" v="1031" actId="27636"/>
          <ac:spMkLst>
            <pc:docMk/>
            <pc:sldMk cId="4104164678" sldId="289"/>
            <ac:spMk id="6" creationId="{787B937A-F8FD-4207-987E-62CB2AFA99F6}"/>
          </ac:spMkLst>
        </pc:spChg>
        <pc:spChg chg="add mod ord">
          <ac:chgData name="Nathan Clouse" userId="60190519-0423-46ec-ac65-f82d83ecfd9c" providerId="ADAL" clId="{5F09A98C-EF69-48B3-A8BF-87227804DBE4}" dt="2021-02-02T02:17:07.228" v="1026" actId="700"/>
          <ac:spMkLst>
            <pc:docMk/>
            <pc:sldMk cId="4104164678" sldId="289"/>
            <ac:spMk id="7" creationId="{5AD8554C-0C9D-4DBC-BB8F-7119BC62410E}"/>
          </ac:spMkLst>
        </pc:spChg>
        <pc:picChg chg="add del mod">
          <ac:chgData name="Nathan Clouse" userId="60190519-0423-46ec-ac65-f82d83ecfd9c" providerId="ADAL" clId="{5F09A98C-EF69-48B3-A8BF-87227804DBE4}" dt="2021-02-11T01:45:43.960" v="3707"/>
          <ac:picMkLst>
            <pc:docMk/>
            <pc:sldMk cId="4104164678" sldId="289"/>
            <ac:picMk id="3" creationId="{AC00B427-1F5C-4F3C-BB61-46C80CF21212}"/>
          </ac:picMkLst>
        </pc:picChg>
        <pc:picChg chg="add mod">
          <ac:chgData name="Nathan Clouse" userId="60190519-0423-46ec-ac65-f82d83ecfd9c" providerId="ADAL" clId="{5F09A98C-EF69-48B3-A8BF-87227804DBE4}" dt="2021-02-11T01:46:37.535" v="3712" actId="1076"/>
          <ac:picMkLst>
            <pc:docMk/>
            <pc:sldMk cId="4104164678" sldId="289"/>
            <ac:picMk id="8" creationId="{0D63AC3F-4A2C-4E1D-97BA-84CB6F9CEA62}"/>
          </ac:picMkLst>
        </pc:picChg>
      </pc:sldChg>
      <pc:sldChg chg="addSp delSp modSp new mod modTransition modClrScheme chgLayout modNotesTx">
        <pc:chgData name="Nathan Clouse" userId="60190519-0423-46ec-ac65-f82d83ecfd9c" providerId="ADAL" clId="{5F09A98C-EF69-48B3-A8BF-87227804DBE4}" dt="2021-02-10T23:09:19.899" v="3648"/>
        <pc:sldMkLst>
          <pc:docMk/>
          <pc:sldMk cId="1474141083" sldId="290"/>
        </pc:sldMkLst>
        <pc:spChg chg="del">
          <ac:chgData name="Nathan Clouse" userId="60190519-0423-46ec-ac65-f82d83ecfd9c" providerId="ADAL" clId="{5F09A98C-EF69-48B3-A8BF-87227804DBE4}" dt="2021-02-02T02:22:06.255" v="1062" actId="700"/>
          <ac:spMkLst>
            <pc:docMk/>
            <pc:sldMk cId="1474141083" sldId="290"/>
            <ac:spMk id="2" creationId="{8296583D-4DCE-4052-B655-D4303C88361F}"/>
          </ac:spMkLst>
        </pc:spChg>
        <pc:spChg chg="del">
          <ac:chgData name="Nathan Clouse" userId="60190519-0423-46ec-ac65-f82d83ecfd9c" providerId="ADAL" clId="{5F09A98C-EF69-48B3-A8BF-87227804DBE4}" dt="2021-02-02T02:22:06.255" v="1062" actId="700"/>
          <ac:spMkLst>
            <pc:docMk/>
            <pc:sldMk cId="1474141083" sldId="290"/>
            <ac:spMk id="3" creationId="{AA0AA7BA-15B0-47C1-BB7C-EEC161FF498F}"/>
          </ac:spMkLst>
        </pc:spChg>
        <pc:spChg chg="del">
          <ac:chgData name="Nathan Clouse" userId="60190519-0423-46ec-ac65-f82d83ecfd9c" providerId="ADAL" clId="{5F09A98C-EF69-48B3-A8BF-87227804DBE4}" dt="2021-02-02T02:22:06.255" v="1062" actId="700"/>
          <ac:spMkLst>
            <pc:docMk/>
            <pc:sldMk cId="1474141083" sldId="290"/>
            <ac:spMk id="4" creationId="{3CB3D18D-CCD1-4160-8660-D5B813853AD3}"/>
          </ac:spMkLst>
        </pc:spChg>
        <pc:picChg chg="add mod">
          <ac:chgData name="Nathan Clouse" userId="60190519-0423-46ec-ac65-f82d83ecfd9c" providerId="ADAL" clId="{5F09A98C-EF69-48B3-A8BF-87227804DBE4}" dt="2021-02-02T02:22:07.385" v="1063"/>
          <ac:picMkLst>
            <pc:docMk/>
            <pc:sldMk cId="1474141083" sldId="290"/>
            <ac:picMk id="5" creationId="{3EB8AA9B-35B4-4389-94F8-3806C87E5271}"/>
          </ac:picMkLst>
        </pc:picChg>
      </pc:sldChg>
      <pc:sldChg chg="addSp delSp modSp new mod modTransition modClrScheme delAnim modAnim chgLayout">
        <pc:chgData name="Nathan Clouse" userId="60190519-0423-46ec-ac65-f82d83ecfd9c" providerId="ADAL" clId="{5F09A98C-EF69-48B3-A8BF-87227804DBE4}" dt="2021-02-10T23:09:19.899" v="3648"/>
        <pc:sldMkLst>
          <pc:docMk/>
          <pc:sldMk cId="1895244183" sldId="291"/>
        </pc:sldMkLst>
        <pc:spChg chg="del mod ord">
          <ac:chgData name="Nathan Clouse" userId="60190519-0423-46ec-ac65-f82d83ecfd9c" providerId="ADAL" clId="{5F09A98C-EF69-48B3-A8BF-87227804DBE4}" dt="2021-02-02T02:17:19.214" v="1028" actId="700"/>
          <ac:spMkLst>
            <pc:docMk/>
            <pc:sldMk cId="1895244183" sldId="291"/>
            <ac:spMk id="2" creationId="{DAED1E4D-43B2-4B0A-AC75-C0EC4F5722BE}"/>
          </ac:spMkLst>
        </pc:spChg>
        <pc:spChg chg="add del mod">
          <ac:chgData name="Nathan Clouse" userId="60190519-0423-46ec-ac65-f82d83ecfd9c" providerId="ADAL" clId="{5F09A98C-EF69-48B3-A8BF-87227804DBE4}" dt="2021-02-10T00:14:38.070" v="3531" actId="11529"/>
          <ac:spMkLst>
            <pc:docMk/>
            <pc:sldMk cId="1895244183" sldId="291"/>
            <ac:spMk id="2" creationId="{E0F8787D-4952-4094-A591-277671D35F82}"/>
          </ac:spMkLst>
        </pc:spChg>
        <pc:spChg chg="del mod ord">
          <ac:chgData name="Nathan Clouse" userId="60190519-0423-46ec-ac65-f82d83ecfd9c" providerId="ADAL" clId="{5F09A98C-EF69-48B3-A8BF-87227804DBE4}" dt="2021-02-02T02:17:19.214" v="1028" actId="700"/>
          <ac:spMkLst>
            <pc:docMk/>
            <pc:sldMk cId="1895244183" sldId="291"/>
            <ac:spMk id="3" creationId="{54B83020-4016-4744-8AEE-27D909E3BE12}"/>
          </ac:spMkLst>
        </pc:spChg>
        <pc:spChg chg="del mod ord">
          <ac:chgData name="Nathan Clouse" userId="60190519-0423-46ec-ac65-f82d83ecfd9c" providerId="ADAL" clId="{5F09A98C-EF69-48B3-A8BF-87227804DBE4}" dt="2021-02-02T02:17:19.214" v="1028" actId="700"/>
          <ac:spMkLst>
            <pc:docMk/>
            <pc:sldMk cId="1895244183" sldId="291"/>
            <ac:spMk id="4" creationId="{6404584D-6120-4A4B-8B2B-D428AC882B02}"/>
          </ac:spMkLst>
        </pc:spChg>
        <pc:spChg chg="add del mod ord">
          <ac:chgData name="Nathan Clouse" userId="60190519-0423-46ec-ac65-f82d83ecfd9c" providerId="ADAL" clId="{5F09A98C-EF69-48B3-A8BF-87227804DBE4}" dt="2021-02-02T02:18:20.314" v="1036" actId="700"/>
          <ac:spMkLst>
            <pc:docMk/>
            <pc:sldMk cId="1895244183" sldId="291"/>
            <ac:spMk id="5" creationId="{19DE714A-D2B9-438D-B812-A01EAF7035BA}"/>
          </ac:spMkLst>
        </pc:spChg>
        <pc:spChg chg="add del mod ord">
          <ac:chgData name="Nathan Clouse" userId="60190519-0423-46ec-ac65-f82d83ecfd9c" providerId="ADAL" clId="{5F09A98C-EF69-48B3-A8BF-87227804DBE4}" dt="2021-02-02T02:18:20.314" v="1036" actId="700"/>
          <ac:spMkLst>
            <pc:docMk/>
            <pc:sldMk cId="1895244183" sldId="291"/>
            <ac:spMk id="6" creationId="{1386CF1A-25AD-479B-8020-71FB3C9C2D42}"/>
          </ac:spMkLst>
        </pc:spChg>
        <pc:spChg chg="add del mod ord">
          <ac:chgData name="Nathan Clouse" userId="60190519-0423-46ec-ac65-f82d83ecfd9c" providerId="ADAL" clId="{5F09A98C-EF69-48B3-A8BF-87227804DBE4}" dt="2021-02-02T02:18:20.314" v="1036" actId="700"/>
          <ac:spMkLst>
            <pc:docMk/>
            <pc:sldMk cId="1895244183" sldId="291"/>
            <ac:spMk id="7" creationId="{0031F1DF-FE07-4D25-9BBB-F7F68AA9F4BF}"/>
          </ac:spMkLst>
        </pc:spChg>
        <pc:spChg chg="add del mod">
          <ac:chgData name="Nathan Clouse" userId="60190519-0423-46ec-ac65-f82d83ecfd9c" providerId="ADAL" clId="{5F09A98C-EF69-48B3-A8BF-87227804DBE4}" dt="2021-02-02T02:18:36.370" v="1038"/>
          <ac:spMkLst>
            <pc:docMk/>
            <pc:sldMk cId="1895244183" sldId="291"/>
            <ac:spMk id="8" creationId="{87606580-A886-426B-A131-F6E4241D92DB}"/>
          </ac:spMkLst>
        </pc:spChg>
        <pc:spChg chg="add del mod">
          <ac:chgData name="Nathan Clouse" userId="60190519-0423-46ec-ac65-f82d83ecfd9c" providerId="ADAL" clId="{5F09A98C-EF69-48B3-A8BF-87227804DBE4}" dt="2021-02-02T02:18:36.370" v="1038"/>
          <ac:spMkLst>
            <pc:docMk/>
            <pc:sldMk cId="1895244183" sldId="291"/>
            <ac:spMk id="9" creationId="{2201F773-4281-44EB-90F8-6E7917451E8D}"/>
          </ac:spMkLst>
        </pc:spChg>
        <pc:spChg chg="add del mod">
          <ac:chgData name="Nathan Clouse" userId="60190519-0423-46ec-ac65-f82d83ecfd9c" providerId="ADAL" clId="{5F09A98C-EF69-48B3-A8BF-87227804DBE4}" dt="2021-02-02T02:18:36.370" v="1038"/>
          <ac:spMkLst>
            <pc:docMk/>
            <pc:sldMk cId="1895244183" sldId="291"/>
            <ac:spMk id="10" creationId="{7597A722-E55D-4FDF-BC6C-F31725FE7990}"/>
          </ac:spMkLst>
        </pc:spChg>
        <pc:spChg chg="add del mod">
          <ac:chgData name="Nathan Clouse" userId="60190519-0423-46ec-ac65-f82d83ecfd9c" providerId="ADAL" clId="{5F09A98C-EF69-48B3-A8BF-87227804DBE4}" dt="2021-02-02T02:18:36.370" v="1038"/>
          <ac:spMkLst>
            <pc:docMk/>
            <pc:sldMk cId="1895244183" sldId="291"/>
            <ac:spMk id="11" creationId="{FD54FBD2-CFEB-4F89-8B2F-F52DB341C5DA}"/>
          </ac:spMkLst>
        </pc:spChg>
        <pc:spChg chg="add del mod">
          <ac:chgData name="Nathan Clouse" userId="60190519-0423-46ec-ac65-f82d83ecfd9c" providerId="ADAL" clId="{5F09A98C-EF69-48B3-A8BF-87227804DBE4}" dt="2021-02-02T02:18:36.370" v="1038"/>
          <ac:spMkLst>
            <pc:docMk/>
            <pc:sldMk cId="1895244183" sldId="291"/>
            <ac:spMk id="12" creationId="{AFB68556-D6AE-418D-81C9-5FE50C9BCB94}"/>
          </ac:spMkLst>
        </pc:spChg>
        <pc:spChg chg="add mod">
          <ac:chgData name="Nathan Clouse" userId="60190519-0423-46ec-ac65-f82d83ecfd9c" providerId="ADAL" clId="{5F09A98C-EF69-48B3-A8BF-87227804DBE4}" dt="2021-02-10T00:15:08.827" v="3536" actId="14100"/>
          <ac:spMkLst>
            <pc:docMk/>
            <pc:sldMk cId="1895244183" sldId="291"/>
            <ac:spMk id="12" creationId="{DB1CB648-DC7A-48AC-B9D2-8165D2C5C401}"/>
          </ac:spMkLst>
        </pc:spChg>
        <pc:spChg chg="add del mod">
          <ac:chgData name="Nathan Clouse" userId="60190519-0423-46ec-ac65-f82d83ecfd9c" providerId="ADAL" clId="{5F09A98C-EF69-48B3-A8BF-87227804DBE4}" dt="2021-02-02T02:18:36.370" v="1038"/>
          <ac:spMkLst>
            <pc:docMk/>
            <pc:sldMk cId="1895244183" sldId="291"/>
            <ac:spMk id="13" creationId="{952CFD59-545B-4B42-914C-3763A01D4387}"/>
          </ac:spMkLst>
        </pc:spChg>
        <pc:spChg chg="add del mod">
          <ac:chgData name="Nathan Clouse" userId="60190519-0423-46ec-ac65-f82d83ecfd9c" providerId="ADAL" clId="{5F09A98C-EF69-48B3-A8BF-87227804DBE4}" dt="2021-02-10T00:15:29.549" v="3538"/>
          <ac:spMkLst>
            <pc:docMk/>
            <pc:sldMk cId="1895244183" sldId="291"/>
            <ac:spMk id="13" creationId="{DC19D082-9617-4176-B0FE-D1784D94BFEC}"/>
          </ac:spMkLst>
        </pc:spChg>
        <pc:spChg chg="add del mod">
          <ac:chgData name="Nathan Clouse" userId="60190519-0423-46ec-ac65-f82d83ecfd9c" providerId="ADAL" clId="{5F09A98C-EF69-48B3-A8BF-87227804DBE4}" dt="2021-02-02T02:18:36.370" v="1038"/>
          <ac:spMkLst>
            <pc:docMk/>
            <pc:sldMk cId="1895244183" sldId="291"/>
            <ac:spMk id="14" creationId="{F4ABA891-06D4-4D1D-BE36-7B36CEF8D98F}"/>
          </ac:spMkLst>
        </pc:spChg>
        <pc:spChg chg="add mod">
          <ac:chgData name="Nathan Clouse" userId="60190519-0423-46ec-ac65-f82d83ecfd9c" providerId="ADAL" clId="{5F09A98C-EF69-48B3-A8BF-87227804DBE4}" dt="2021-02-10T00:15:47.743" v="3541" actId="207"/>
          <ac:spMkLst>
            <pc:docMk/>
            <pc:sldMk cId="1895244183" sldId="291"/>
            <ac:spMk id="14" creationId="{F9164480-51F3-4AAD-B081-B881FC6DB60E}"/>
          </ac:spMkLst>
        </pc:spChg>
        <pc:spChg chg="add del mod">
          <ac:chgData name="Nathan Clouse" userId="60190519-0423-46ec-ac65-f82d83ecfd9c" providerId="ADAL" clId="{5F09A98C-EF69-48B3-A8BF-87227804DBE4}" dt="2021-02-02T02:18:36.370" v="1038"/>
          <ac:spMkLst>
            <pc:docMk/>
            <pc:sldMk cId="1895244183" sldId="291"/>
            <ac:spMk id="15" creationId="{03098798-AF35-4212-B1A3-9002A1F472B2}"/>
          </ac:spMkLst>
        </pc:spChg>
        <pc:spChg chg="add mod">
          <ac:chgData name="Nathan Clouse" userId="60190519-0423-46ec-ac65-f82d83ecfd9c" providerId="ADAL" clId="{5F09A98C-EF69-48B3-A8BF-87227804DBE4}" dt="2021-02-10T00:16:07.897" v="3545" actId="207"/>
          <ac:spMkLst>
            <pc:docMk/>
            <pc:sldMk cId="1895244183" sldId="291"/>
            <ac:spMk id="15" creationId="{ACBB37B7-62E9-4A0F-A8BB-D344CA429E69}"/>
          </ac:spMkLst>
        </pc:spChg>
        <pc:spChg chg="add del mod">
          <ac:chgData name="Nathan Clouse" userId="60190519-0423-46ec-ac65-f82d83ecfd9c" providerId="ADAL" clId="{5F09A98C-EF69-48B3-A8BF-87227804DBE4}" dt="2021-02-10T00:14:13.535" v="3520" actId="478"/>
          <ac:spMkLst>
            <pc:docMk/>
            <pc:sldMk cId="1895244183" sldId="291"/>
            <ac:spMk id="17" creationId="{C69D3AE9-0345-4A66-80B6-26A2144F50FB}"/>
          </ac:spMkLst>
        </pc:spChg>
        <pc:spChg chg="add del mod">
          <ac:chgData name="Nathan Clouse" userId="60190519-0423-46ec-ac65-f82d83ecfd9c" providerId="ADAL" clId="{5F09A98C-EF69-48B3-A8BF-87227804DBE4}" dt="2021-02-10T00:14:14.078" v="3521" actId="478"/>
          <ac:spMkLst>
            <pc:docMk/>
            <pc:sldMk cId="1895244183" sldId="291"/>
            <ac:spMk id="18" creationId="{CDCFBD18-D592-47B4-9B10-C596A8130A85}"/>
          </ac:spMkLst>
        </pc:spChg>
        <pc:spChg chg="add del mod">
          <ac:chgData name="Nathan Clouse" userId="60190519-0423-46ec-ac65-f82d83ecfd9c" providerId="ADAL" clId="{5F09A98C-EF69-48B3-A8BF-87227804DBE4}" dt="2021-02-10T00:14:14.597" v="3522" actId="478"/>
          <ac:spMkLst>
            <pc:docMk/>
            <pc:sldMk cId="1895244183" sldId="291"/>
            <ac:spMk id="19" creationId="{D342340B-2A2A-4F30-8D1D-C99D3F28EA36}"/>
          </ac:spMkLst>
        </pc:spChg>
        <pc:spChg chg="add del mod">
          <ac:chgData name="Nathan Clouse" userId="60190519-0423-46ec-ac65-f82d83ecfd9c" providerId="ADAL" clId="{5F09A98C-EF69-48B3-A8BF-87227804DBE4}" dt="2021-02-10T00:14:15.150" v="3523" actId="478"/>
          <ac:spMkLst>
            <pc:docMk/>
            <pc:sldMk cId="1895244183" sldId="291"/>
            <ac:spMk id="20" creationId="{9DAB140B-3ACB-4BF5-B9FF-57032EFD3218}"/>
          </ac:spMkLst>
        </pc:spChg>
        <pc:spChg chg="add del mod">
          <ac:chgData name="Nathan Clouse" userId="60190519-0423-46ec-ac65-f82d83ecfd9c" providerId="ADAL" clId="{5F09A98C-EF69-48B3-A8BF-87227804DBE4}" dt="2021-02-10T00:14:15.687" v="3524" actId="478"/>
          <ac:spMkLst>
            <pc:docMk/>
            <pc:sldMk cId="1895244183" sldId="291"/>
            <ac:spMk id="21" creationId="{CCBDB6F6-0666-4F97-A671-E7161CCBE474}"/>
          </ac:spMkLst>
        </pc:spChg>
        <pc:spChg chg="add del mod">
          <ac:chgData name="Nathan Clouse" userId="60190519-0423-46ec-ac65-f82d83ecfd9c" providerId="ADAL" clId="{5F09A98C-EF69-48B3-A8BF-87227804DBE4}" dt="2021-02-10T00:14:16.398" v="3525" actId="478"/>
          <ac:spMkLst>
            <pc:docMk/>
            <pc:sldMk cId="1895244183" sldId="291"/>
            <ac:spMk id="22" creationId="{6F1DB097-97CC-4809-9E4F-027A60AB342A}"/>
          </ac:spMkLst>
        </pc:spChg>
        <pc:spChg chg="add del mod">
          <ac:chgData name="Nathan Clouse" userId="60190519-0423-46ec-ac65-f82d83ecfd9c" providerId="ADAL" clId="{5F09A98C-EF69-48B3-A8BF-87227804DBE4}" dt="2021-02-10T00:14:17.734" v="3527" actId="478"/>
          <ac:spMkLst>
            <pc:docMk/>
            <pc:sldMk cId="1895244183" sldId="291"/>
            <ac:spMk id="23" creationId="{6A043201-ED8F-4A73-B4CB-DB7A6FB07D57}"/>
          </ac:spMkLst>
        </pc:spChg>
        <pc:spChg chg="add del mod">
          <ac:chgData name="Nathan Clouse" userId="60190519-0423-46ec-ac65-f82d83ecfd9c" providerId="ADAL" clId="{5F09A98C-EF69-48B3-A8BF-87227804DBE4}" dt="2021-02-10T00:14:16.950" v="3526" actId="478"/>
          <ac:spMkLst>
            <pc:docMk/>
            <pc:sldMk cId="1895244183" sldId="291"/>
            <ac:spMk id="24" creationId="{0E802687-6DB4-41E1-A586-4E810E423F4E}"/>
          </ac:spMkLst>
        </pc:spChg>
        <pc:picChg chg="add mod">
          <ac:chgData name="Nathan Clouse" userId="60190519-0423-46ec-ac65-f82d83ecfd9c" providerId="ADAL" clId="{5F09A98C-EF69-48B3-A8BF-87227804DBE4}" dt="2021-02-02T02:18:49.875" v="1039"/>
          <ac:picMkLst>
            <pc:docMk/>
            <pc:sldMk cId="1895244183" sldId="291"/>
            <ac:picMk id="16" creationId="{74C35D92-F970-45EE-885D-4D0B53C1216C}"/>
          </ac:picMkLst>
        </pc:picChg>
      </pc:sldChg>
      <pc:sldChg chg="addSp delSp modSp new mod ord modTransition">
        <pc:chgData name="Nathan Clouse" userId="60190519-0423-46ec-ac65-f82d83ecfd9c" providerId="ADAL" clId="{5F09A98C-EF69-48B3-A8BF-87227804DBE4}" dt="2021-02-10T23:09:19.899" v="3648"/>
        <pc:sldMkLst>
          <pc:docMk/>
          <pc:sldMk cId="1529426042" sldId="292"/>
        </pc:sldMkLst>
        <pc:spChg chg="mod">
          <ac:chgData name="Nathan Clouse" userId="60190519-0423-46ec-ac65-f82d83ecfd9c" providerId="ADAL" clId="{5F09A98C-EF69-48B3-A8BF-87227804DBE4}" dt="2021-02-02T02:21:16.554" v="1061"/>
          <ac:spMkLst>
            <pc:docMk/>
            <pc:sldMk cId="1529426042" sldId="292"/>
            <ac:spMk id="2" creationId="{53A5D1B8-A456-440A-8745-9BF33F255998}"/>
          </ac:spMkLst>
        </pc:spChg>
        <pc:spChg chg="mod">
          <ac:chgData name="Nathan Clouse" userId="60190519-0423-46ec-ac65-f82d83ecfd9c" providerId="ADAL" clId="{5F09A98C-EF69-48B3-A8BF-87227804DBE4}" dt="2021-02-02T02:16:28.191" v="1024" actId="20577"/>
          <ac:spMkLst>
            <pc:docMk/>
            <pc:sldMk cId="1529426042" sldId="292"/>
            <ac:spMk id="3" creationId="{8811FC8D-53C1-4F68-97E4-40E51CB603B8}"/>
          </ac:spMkLst>
        </pc:spChg>
        <pc:spChg chg="del">
          <ac:chgData name="Nathan Clouse" userId="60190519-0423-46ec-ac65-f82d83ecfd9c" providerId="ADAL" clId="{5F09A98C-EF69-48B3-A8BF-87227804DBE4}" dt="2021-02-02T02:14:53.343" v="1020"/>
          <ac:spMkLst>
            <pc:docMk/>
            <pc:sldMk cId="1529426042" sldId="292"/>
            <ac:spMk id="4" creationId="{BA390009-86CB-4813-973D-45C9773758C7}"/>
          </ac:spMkLst>
        </pc:spChg>
        <pc:picChg chg="add mod">
          <ac:chgData name="Nathan Clouse" userId="60190519-0423-46ec-ac65-f82d83ecfd9c" providerId="ADAL" clId="{5F09A98C-EF69-48B3-A8BF-87227804DBE4}" dt="2021-02-02T02:14:53.343" v="1020"/>
          <ac:picMkLst>
            <pc:docMk/>
            <pc:sldMk cId="1529426042" sldId="292"/>
            <ac:picMk id="1026" creationId="{2CE2866B-EA73-4D83-8A95-F0DF7E6E2689}"/>
          </ac:picMkLst>
        </pc:picChg>
      </pc:sldChg>
      <pc:sldChg chg="addSp delSp modSp new mod modTransition modClrScheme chgLayout">
        <pc:chgData name="Nathan Clouse" userId="60190519-0423-46ec-ac65-f82d83ecfd9c" providerId="ADAL" clId="{5F09A98C-EF69-48B3-A8BF-87227804DBE4}" dt="2021-02-11T01:47:18.943" v="3724" actId="1076"/>
        <pc:sldMkLst>
          <pc:docMk/>
          <pc:sldMk cId="3655722488" sldId="293"/>
        </pc:sldMkLst>
        <pc:spChg chg="del mod ord">
          <ac:chgData name="Nathan Clouse" userId="60190519-0423-46ec-ac65-f82d83ecfd9c" providerId="ADAL" clId="{5F09A98C-EF69-48B3-A8BF-87227804DBE4}" dt="2021-02-02T02:17:16.235" v="1027" actId="700"/>
          <ac:spMkLst>
            <pc:docMk/>
            <pc:sldMk cId="3655722488" sldId="293"/>
            <ac:spMk id="2" creationId="{89DBF840-595B-40C0-8D95-210548DD781E}"/>
          </ac:spMkLst>
        </pc:spChg>
        <pc:spChg chg="del mod ord">
          <ac:chgData name="Nathan Clouse" userId="60190519-0423-46ec-ac65-f82d83ecfd9c" providerId="ADAL" clId="{5F09A98C-EF69-48B3-A8BF-87227804DBE4}" dt="2021-02-02T02:17:16.235" v="1027" actId="700"/>
          <ac:spMkLst>
            <pc:docMk/>
            <pc:sldMk cId="3655722488" sldId="293"/>
            <ac:spMk id="3" creationId="{AE35B486-FA2B-4E4D-BC11-13B4C8B8B1B9}"/>
          </ac:spMkLst>
        </pc:spChg>
        <pc:spChg chg="del mod ord">
          <ac:chgData name="Nathan Clouse" userId="60190519-0423-46ec-ac65-f82d83ecfd9c" providerId="ADAL" clId="{5F09A98C-EF69-48B3-A8BF-87227804DBE4}" dt="2021-02-02T02:17:16.235" v="1027" actId="700"/>
          <ac:spMkLst>
            <pc:docMk/>
            <pc:sldMk cId="3655722488" sldId="293"/>
            <ac:spMk id="4" creationId="{1C3EA0B4-DECA-463D-B321-D92BF7F0E925}"/>
          </ac:spMkLst>
        </pc:spChg>
        <pc:spChg chg="add mod ord">
          <ac:chgData name="Nathan Clouse" userId="60190519-0423-46ec-ac65-f82d83ecfd9c" providerId="ADAL" clId="{5F09A98C-EF69-48B3-A8BF-87227804DBE4}" dt="2021-02-02T02:17:56.432" v="1034" actId="27636"/>
          <ac:spMkLst>
            <pc:docMk/>
            <pc:sldMk cId="3655722488" sldId="293"/>
            <ac:spMk id="5" creationId="{7DE1904F-4F36-46D8-8542-83E1C4C7A036}"/>
          </ac:spMkLst>
        </pc:spChg>
        <pc:spChg chg="add mod ord">
          <ac:chgData name="Nathan Clouse" userId="60190519-0423-46ec-ac65-f82d83ecfd9c" providerId="ADAL" clId="{5F09A98C-EF69-48B3-A8BF-87227804DBE4}" dt="2021-02-02T02:18:02.380" v="1035"/>
          <ac:spMkLst>
            <pc:docMk/>
            <pc:sldMk cId="3655722488" sldId="293"/>
            <ac:spMk id="6" creationId="{77EBE914-4100-4B2D-A80F-265B39FF3918}"/>
          </ac:spMkLst>
        </pc:spChg>
        <pc:spChg chg="add mod ord">
          <ac:chgData name="Nathan Clouse" userId="60190519-0423-46ec-ac65-f82d83ecfd9c" providerId="ADAL" clId="{5F09A98C-EF69-48B3-A8BF-87227804DBE4}" dt="2021-02-02T02:17:16.235" v="1027" actId="700"/>
          <ac:spMkLst>
            <pc:docMk/>
            <pc:sldMk cId="3655722488" sldId="293"/>
            <ac:spMk id="7" creationId="{6625E0C3-C7F1-425B-BCF8-9F5C349292A6}"/>
          </ac:spMkLst>
        </pc:spChg>
        <pc:picChg chg="add del mod">
          <ac:chgData name="Nathan Clouse" userId="60190519-0423-46ec-ac65-f82d83ecfd9c" providerId="ADAL" clId="{5F09A98C-EF69-48B3-A8BF-87227804DBE4}" dt="2021-02-11T01:46:51.153" v="3717"/>
          <ac:picMkLst>
            <pc:docMk/>
            <pc:sldMk cId="3655722488" sldId="293"/>
            <ac:picMk id="3" creationId="{88FC40C2-BFB4-403E-9F8C-A2EE4CD4007F}"/>
          </ac:picMkLst>
        </pc:picChg>
        <pc:picChg chg="add mod">
          <ac:chgData name="Nathan Clouse" userId="60190519-0423-46ec-ac65-f82d83ecfd9c" providerId="ADAL" clId="{5F09A98C-EF69-48B3-A8BF-87227804DBE4}" dt="2021-02-11T01:47:18.943" v="3724" actId="1076"/>
          <ac:picMkLst>
            <pc:docMk/>
            <pc:sldMk cId="3655722488" sldId="293"/>
            <ac:picMk id="8" creationId="{DF6D68B5-50F4-4FA0-82B7-575F165930B3}"/>
          </ac:picMkLst>
        </pc:picChg>
      </pc:sldChg>
      <pc:sldChg chg="addSp delSp modSp add mod modTransition">
        <pc:chgData name="Nathan Clouse" userId="60190519-0423-46ec-ac65-f82d83ecfd9c" providerId="ADAL" clId="{5F09A98C-EF69-48B3-A8BF-87227804DBE4}" dt="2021-02-11T02:25:06.259" v="3852" actId="1076"/>
        <pc:sldMkLst>
          <pc:docMk/>
          <pc:sldMk cId="157630877" sldId="294"/>
        </pc:sldMkLst>
        <pc:spChg chg="mod">
          <ac:chgData name="Nathan Clouse" userId="60190519-0423-46ec-ac65-f82d83ecfd9c" providerId="ADAL" clId="{5F09A98C-EF69-48B3-A8BF-87227804DBE4}" dt="2021-02-02T02:19:11.895" v="1041" actId="27636"/>
          <ac:spMkLst>
            <pc:docMk/>
            <pc:sldMk cId="157630877" sldId="294"/>
            <ac:spMk id="5" creationId="{D730F18A-5059-4FDC-BB41-9B521F2E0D2A}"/>
          </ac:spMkLst>
        </pc:spChg>
        <pc:spChg chg="mod">
          <ac:chgData name="Nathan Clouse" userId="60190519-0423-46ec-ac65-f82d83ecfd9c" providerId="ADAL" clId="{5F09A98C-EF69-48B3-A8BF-87227804DBE4}" dt="2021-02-02T02:19:21.596" v="1044"/>
          <ac:spMkLst>
            <pc:docMk/>
            <pc:sldMk cId="157630877" sldId="294"/>
            <ac:spMk id="6" creationId="{787B937A-F8FD-4207-987E-62CB2AFA99F6}"/>
          </ac:spMkLst>
        </pc:spChg>
        <pc:picChg chg="add del mod">
          <ac:chgData name="Nathan Clouse" userId="60190519-0423-46ec-ac65-f82d83ecfd9c" providerId="ADAL" clId="{5F09A98C-EF69-48B3-A8BF-87227804DBE4}" dt="2021-02-11T01:47:40.928" v="3729"/>
          <ac:picMkLst>
            <pc:docMk/>
            <pc:sldMk cId="157630877" sldId="294"/>
            <ac:picMk id="3" creationId="{26D9F48A-AD17-4236-9363-6C2BB803453A}"/>
          </ac:picMkLst>
        </pc:picChg>
        <pc:picChg chg="add del mod">
          <ac:chgData name="Nathan Clouse" userId="60190519-0423-46ec-ac65-f82d83ecfd9c" providerId="ADAL" clId="{5F09A98C-EF69-48B3-A8BF-87227804DBE4}" dt="2021-02-11T01:48:28.640" v="3731"/>
          <ac:picMkLst>
            <pc:docMk/>
            <pc:sldMk cId="157630877" sldId="294"/>
            <ac:picMk id="8" creationId="{7AC42B36-2386-4D6D-BA2E-D9769AA853BA}"/>
          </ac:picMkLst>
        </pc:picChg>
        <pc:picChg chg="add del mod">
          <ac:chgData name="Nathan Clouse" userId="60190519-0423-46ec-ac65-f82d83ecfd9c" providerId="ADAL" clId="{5F09A98C-EF69-48B3-A8BF-87227804DBE4}" dt="2021-02-11T02:24:51.604" v="3849" actId="478"/>
          <ac:picMkLst>
            <pc:docMk/>
            <pc:sldMk cId="157630877" sldId="294"/>
            <ac:picMk id="10" creationId="{8DDFD099-FEB3-400A-BD63-D8FBD5A17DAA}"/>
          </ac:picMkLst>
        </pc:picChg>
        <pc:picChg chg="add mod">
          <ac:chgData name="Nathan Clouse" userId="60190519-0423-46ec-ac65-f82d83ecfd9c" providerId="ADAL" clId="{5F09A98C-EF69-48B3-A8BF-87227804DBE4}" dt="2021-02-11T02:25:06.259" v="3852" actId="1076"/>
          <ac:picMkLst>
            <pc:docMk/>
            <pc:sldMk cId="157630877" sldId="294"/>
            <ac:picMk id="10242" creationId="{720B3E55-FDF4-490A-8BB2-7F2785719A7E}"/>
          </ac:picMkLst>
        </pc:picChg>
      </pc:sldChg>
      <pc:sldChg chg="addSp delSp modSp add mod replId modTransition modClrScheme chgLayout">
        <pc:chgData name="Nathan Clouse" userId="60190519-0423-46ec-ac65-f82d83ecfd9c" providerId="ADAL" clId="{5F09A98C-EF69-48B3-A8BF-87227804DBE4}" dt="2021-02-10T23:09:19.899" v="3648"/>
        <pc:sldMkLst>
          <pc:docMk/>
          <pc:sldMk cId="2532581057" sldId="295"/>
        </pc:sldMkLst>
        <pc:spChg chg="add del">
          <ac:chgData name="Nathan Clouse" userId="60190519-0423-46ec-ac65-f82d83ecfd9c" providerId="ADAL" clId="{5F09A98C-EF69-48B3-A8BF-87227804DBE4}" dt="2021-02-02T02:20:08.238" v="1049" actId="700"/>
          <ac:spMkLst>
            <pc:docMk/>
            <pc:sldMk cId="2532581057" sldId="295"/>
            <ac:spMk id="5" creationId="{7DE1904F-4F36-46D8-8542-83E1C4C7A036}"/>
          </ac:spMkLst>
        </pc:spChg>
        <pc:spChg chg="add del">
          <ac:chgData name="Nathan Clouse" userId="60190519-0423-46ec-ac65-f82d83ecfd9c" providerId="ADAL" clId="{5F09A98C-EF69-48B3-A8BF-87227804DBE4}" dt="2021-02-02T02:20:08.238" v="1049" actId="700"/>
          <ac:spMkLst>
            <pc:docMk/>
            <pc:sldMk cId="2532581057" sldId="295"/>
            <ac:spMk id="6" creationId="{77EBE914-4100-4B2D-A80F-265B39FF3918}"/>
          </ac:spMkLst>
        </pc:spChg>
        <pc:spChg chg="add del">
          <ac:chgData name="Nathan Clouse" userId="60190519-0423-46ec-ac65-f82d83ecfd9c" providerId="ADAL" clId="{5F09A98C-EF69-48B3-A8BF-87227804DBE4}" dt="2021-02-02T02:20:08.238" v="1049" actId="700"/>
          <ac:spMkLst>
            <pc:docMk/>
            <pc:sldMk cId="2532581057" sldId="295"/>
            <ac:spMk id="7" creationId="{6625E0C3-C7F1-425B-BCF8-9F5C349292A6}"/>
          </ac:spMkLst>
        </pc:spChg>
        <pc:picChg chg="add del mod">
          <ac:chgData name="Nathan Clouse" userId="60190519-0423-46ec-ac65-f82d83ecfd9c" providerId="ADAL" clId="{5F09A98C-EF69-48B3-A8BF-87227804DBE4}" dt="2021-02-02T02:20:01.518" v="1047"/>
          <ac:picMkLst>
            <pc:docMk/>
            <pc:sldMk cId="2532581057" sldId="295"/>
            <ac:picMk id="8" creationId="{03ACE767-E7F1-45D1-9C42-C36C2479FF95}"/>
          </ac:picMkLst>
        </pc:picChg>
        <pc:picChg chg="add mod">
          <ac:chgData name="Nathan Clouse" userId="60190519-0423-46ec-ac65-f82d83ecfd9c" providerId="ADAL" clId="{5F09A98C-EF69-48B3-A8BF-87227804DBE4}" dt="2021-02-02T02:20:15.498" v="1052" actId="1076"/>
          <ac:picMkLst>
            <pc:docMk/>
            <pc:sldMk cId="2532581057" sldId="295"/>
            <ac:picMk id="9" creationId="{0A0DCF54-21F1-436F-BA56-E1F105A8803F}"/>
          </ac:picMkLst>
        </pc:picChg>
      </pc:sldChg>
      <pc:sldChg chg="addSp delSp modSp add mod replId modTransition modClrScheme chgLayout">
        <pc:chgData name="Nathan Clouse" userId="60190519-0423-46ec-ac65-f82d83ecfd9c" providerId="ADAL" clId="{5F09A98C-EF69-48B3-A8BF-87227804DBE4}" dt="2021-02-10T23:09:19.899" v="3648"/>
        <pc:sldMkLst>
          <pc:docMk/>
          <pc:sldMk cId="3182672191" sldId="296"/>
        </pc:sldMkLst>
        <pc:spChg chg="del">
          <ac:chgData name="Nathan Clouse" userId="60190519-0423-46ec-ac65-f82d83ecfd9c" providerId="ADAL" clId="{5F09A98C-EF69-48B3-A8BF-87227804DBE4}" dt="2021-02-02T02:20:30.556" v="1053" actId="700"/>
          <ac:spMkLst>
            <pc:docMk/>
            <pc:sldMk cId="3182672191" sldId="296"/>
            <ac:spMk id="5" creationId="{19DE714A-D2B9-438D-B812-A01EAF7035BA}"/>
          </ac:spMkLst>
        </pc:spChg>
        <pc:spChg chg="del">
          <ac:chgData name="Nathan Clouse" userId="60190519-0423-46ec-ac65-f82d83ecfd9c" providerId="ADAL" clId="{5F09A98C-EF69-48B3-A8BF-87227804DBE4}" dt="2021-02-02T02:20:30.556" v="1053" actId="700"/>
          <ac:spMkLst>
            <pc:docMk/>
            <pc:sldMk cId="3182672191" sldId="296"/>
            <ac:spMk id="6" creationId="{1386CF1A-25AD-479B-8020-71FB3C9C2D42}"/>
          </ac:spMkLst>
        </pc:spChg>
        <pc:spChg chg="del">
          <ac:chgData name="Nathan Clouse" userId="60190519-0423-46ec-ac65-f82d83ecfd9c" providerId="ADAL" clId="{5F09A98C-EF69-48B3-A8BF-87227804DBE4}" dt="2021-02-02T02:20:30.556" v="1053" actId="700"/>
          <ac:spMkLst>
            <pc:docMk/>
            <pc:sldMk cId="3182672191" sldId="296"/>
            <ac:spMk id="7" creationId="{0031F1DF-FE07-4D25-9BBB-F7F68AA9F4BF}"/>
          </ac:spMkLst>
        </pc:spChg>
        <pc:picChg chg="add mod">
          <ac:chgData name="Nathan Clouse" userId="60190519-0423-46ec-ac65-f82d83ecfd9c" providerId="ADAL" clId="{5F09A98C-EF69-48B3-A8BF-87227804DBE4}" dt="2021-02-02T02:20:38.663" v="1056" actId="1076"/>
          <ac:picMkLst>
            <pc:docMk/>
            <pc:sldMk cId="3182672191" sldId="296"/>
            <ac:picMk id="8" creationId="{EBFF899A-44F1-4E10-9674-7720DAEAF772}"/>
          </ac:picMkLst>
        </pc:picChg>
      </pc:sldChg>
      <pc:sldChg chg="addSp delSp modSp new mod modTransition modClrScheme modAnim chgLayout modNotesTx">
        <pc:chgData name="Nathan Clouse" userId="60190519-0423-46ec-ac65-f82d83ecfd9c" providerId="ADAL" clId="{5F09A98C-EF69-48B3-A8BF-87227804DBE4}" dt="2021-02-10T23:09:19.899" v="3648"/>
        <pc:sldMkLst>
          <pc:docMk/>
          <pc:sldMk cId="2693940964" sldId="297"/>
        </pc:sldMkLst>
        <pc:spChg chg="del">
          <ac:chgData name="Nathan Clouse" userId="60190519-0423-46ec-ac65-f82d83ecfd9c" providerId="ADAL" clId="{5F09A98C-EF69-48B3-A8BF-87227804DBE4}" dt="2021-02-02T02:35:05.401" v="1096" actId="700"/>
          <ac:spMkLst>
            <pc:docMk/>
            <pc:sldMk cId="2693940964" sldId="297"/>
            <ac:spMk id="2" creationId="{3D2F290D-D7A8-4CB8-AD13-62E5A28429AB}"/>
          </ac:spMkLst>
        </pc:spChg>
        <pc:spChg chg="del">
          <ac:chgData name="Nathan Clouse" userId="60190519-0423-46ec-ac65-f82d83ecfd9c" providerId="ADAL" clId="{5F09A98C-EF69-48B3-A8BF-87227804DBE4}" dt="2021-02-02T02:35:05.401" v="1096" actId="700"/>
          <ac:spMkLst>
            <pc:docMk/>
            <pc:sldMk cId="2693940964" sldId="297"/>
            <ac:spMk id="3" creationId="{91FE12E5-2C01-4A55-922D-D259627A6F74}"/>
          </ac:spMkLst>
        </pc:spChg>
        <pc:spChg chg="del">
          <ac:chgData name="Nathan Clouse" userId="60190519-0423-46ec-ac65-f82d83ecfd9c" providerId="ADAL" clId="{5F09A98C-EF69-48B3-A8BF-87227804DBE4}" dt="2021-02-02T02:35:05.401" v="1096" actId="700"/>
          <ac:spMkLst>
            <pc:docMk/>
            <pc:sldMk cId="2693940964" sldId="297"/>
            <ac:spMk id="4" creationId="{DC42D1FE-7315-43E8-9FD7-A8838FBFB0C8}"/>
          </ac:spMkLst>
        </pc:spChg>
        <pc:spChg chg="add del mod">
          <ac:chgData name="Nathan Clouse" userId="60190519-0423-46ec-ac65-f82d83ecfd9c" providerId="ADAL" clId="{5F09A98C-EF69-48B3-A8BF-87227804DBE4}" dt="2021-02-02T02:35:10.189" v="1098" actId="478"/>
          <ac:spMkLst>
            <pc:docMk/>
            <pc:sldMk cId="2693940964" sldId="297"/>
            <ac:spMk id="5" creationId="{B2AB16E8-3FF9-4F01-917D-82FC1BD32AE4}"/>
          </ac:spMkLst>
        </pc:spChg>
        <pc:spChg chg="add mod">
          <ac:chgData name="Nathan Clouse" userId="60190519-0423-46ec-ac65-f82d83ecfd9c" providerId="ADAL" clId="{5F09A98C-EF69-48B3-A8BF-87227804DBE4}" dt="2021-02-02T02:35:33.866" v="1104"/>
          <ac:spMkLst>
            <pc:docMk/>
            <pc:sldMk cId="2693940964" sldId="297"/>
            <ac:spMk id="7" creationId="{BBEA1760-E323-41B7-ABF5-C714DDDEC8EE}"/>
          </ac:spMkLst>
        </pc:spChg>
        <pc:spChg chg="add mod">
          <ac:chgData name="Nathan Clouse" userId="60190519-0423-46ec-ac65-f82d83ecfd9c" providerId="ADAL" clId="{5F09A98C-EF69-48B3-A8BF-87227804DBE4}" dt="2021-02-02T02:35:26.302" v="1102" actId="1076"/>
          <ac:spMkLst>
            <pc:docMk/>
            <pc:sldMk cId="2693940964" sldId="297"/>
            <ac:spMk id="8" creationId="{C6649309-A4D3-440F-8AA6-D8D49B83B619}"/>
          </ac:spMkLst>
        </pc:spChg>
        <pc:spChg chg="add mod">
          <ac:chgData name="Nathan Clouse" userId="60190519-0423-46ec-ac65-f82d83ecfd9c" providerId="ADAL" clId="{5F09A98C-EF69-48B3-A8BF-87227804DBE4}" dt="2021-02-02T02:35:24.955" v="1101" actId="1076"/>
          <ac:spMkLst>
            <pc:docMk/>
            <pc:sldMk cId="2693940964" sldId="297"/>
            <ac:spMk id="9" creationId="{BFA4E13E-CB11-4859-B0FF-28648286C043}"/>
          </ac:spMkLst>
        </pc:spChg>
        <pc:spChg chg="add mod">
          <ac:chgData name="Nathan Clouse" userId="60190519-0423-46ec-ac65-f82d83ecfd9c" providerId="ADAL" clId="{5F09A98C-EF69-48B3-A8BF-87227804DBE4}" dt="2021-02-02T02:35:21.515" v="1100" actId="1076"/>
          <ac:spMkLst>
            <pc:docMk/>
            <pc:sldMk cId="2693940964" sldId="297"/>
            <ac:spMk id="10" creationId="{44F1E4A2-E7AD-4AB9-B61A-4655AD96EF8B}"/>
          </ac:spMkLst>
        </pc:spChg>
        <pc:picChg chg="add mod">
          <ac:chgData name="Nathan Clouse" userId="60190519-0423-46ec-ac65-f82d83ecfd9c" providerId="ADAL" clId="{5F09A98C-EF69-48B3-A8BF-87227804DBE4}" dt="2021-02-02T02:35:21.515" v="1100" actId="1076"/>
          <ac:picMkLst>
            <pc:docMk/>
            <pc:sldMk cId="2693940964" sldId="297"/>
            <ac:picMk id="6" creationId="{1DA8627B-01F8-412A-9198-C16FA4248278}"/>
          </ac:picMkLst>
        </pc:picChg>
      </pc:sldChg>
      <pc:sldChg chg="addSp delSp modSp new mod modTransition modClrScheme delAnim modAnim chgLayout modNotesTx">
        <pc:chgData name="Nathan Clouse" userId="60190519-0423-46ec-ac65-f82d83ecfd9c" providerId="ADAL" clId="{5F09A98C-EF69-48B3-A8BF-87227804DBE4}" dt="2021-02-10T23:09:19.899" v="3648"/>
        <pc:sldMkLst>
          <pc:docMk/>
          <pc:sldMk cId="193283294" sldId="298"/>
        </pc:sldMkLst>
        <pc:spChg chg="del">
          <ac:chgData name="Nathan Clouse" userId="60190519-0423-46ec-ac65-f82d83ecfd9c" providerId="ADAL" clId="{5F09A98C-EF69-48B3-A8BF-87227804DBE4}" dt="2021-02-02T02:48:59.333" v="1115" actId="700"/>
          <ac:spMkLst>
            <pc:docMk/>
            <pc:sldMk cId="193283294" sldId="298"/>
            <ac:spMk id="2" creationId="{64CB015B-9807-4BF0-84CB-9D5A046A96B8}"/>
          </ac:spMkLst>
        </pc:spChg>
        <pc:spChg chg="del">
          <ac:chgData name="Nathan Clouse" userId="60190519-0423-46ec-ac65-f82d83ecfd9c" providerId="ADAL" clId="{5F09A98C-EF69-48B3-A8BF-87227804DBE4}" dt="2021-02-02T02:48:59.333" v="1115" actId="700"/>
          <ac:spMkLst>
            <pc:docMk/>
            <pc:sldMk cId="193283294" sldId="298"/>
            <ac:spMk id="3" creationId="{D3E06D0E-4FCE-4753-9AD8-0B6A245EB282}"/>
          </ac:spMkLst>
        </pc:spChg>
        <pc:spChg chg="del">
          <ac:chgData name="Nathan Clouse" userId="60190519-0423-46ec-ac65-f82d83ecfd9c" providerId="ADAL" clId="{5F09A98C-EF69-48B3-A8BF-87227804DBE4}" dt="2021-02-02T02:48:59.333" v="1115" actId="700"/>
          <ac:spMkLst>
            <pc:docMk/>
            <pc:sldMk cId="193283294" sldId="298"/>
            <ac:spMk id="4" creationId="{FD9F91E5-7776-443A-8BF0-DF1899822531}"/>
          </ac:spMkLst>
        </pc:spChg>
        <pc:spChg chg="add del mod">
          <ac:chgData name="Nathan Clouse" userId="60190519-0423-46ec-ac65-f82d83ecfd9c" providerId="ADAL" clId="{5F09A98C-EF69-48B3-A8BF-87227804DBE4}" dt="2021-02-10T00:17:22.120" v="3559" actId="478"/>
          <ac:spMkLst>
            <pc:docMk/>
            <pc:sldMk cId="193283294" sldId="298"/>
            <ac:spMk id="6" creationId="{9151635F-3487-43EC-A062-DD55084BD6B7}"/>
          </ac:spMkLst>
        </pc:spChg>
        <pc:spChg chg="add del mod">
          <ac:chgData name="Nathan Clouse" userId="60190519-0423-46ec-ac65-f82d83ecfd9c" providerId="ADAL" clId="{5F09A98C-EF69-48B3-A8BF-87227804DBE4}" dt="2021-02-10T00:17:22.839" v="3560" actId="478"/>
          <ac:spMkLst>
            <pc:docMk/>
            <pc:sldMk cId="193283294" sldId="298"/>
            <ac:spMk id="7" creationId="{E00F034A-9771-4A5C-AB64-B88D94657D62}"/>
          </ac:spMkLst>
        </pc:spChg>
        <pc:spChg chg="add del mod">
          <ac:chgData name="Nathan Clouse" userId="60190519-0423-46ec-ac65-f82d83ecfd9c" providerId="ADAL" clId="{5F09A98C-EF69-48B3-A8BF-87227804DBE4}" dt="2021-02-10T00:17:23.335" v="3561" actId="478"/>
          <ac:spMkLst>
            <pc:docMk/>
            <pc:sldMk cId="193283294" sldId="298"/>
            <ac:spMk id="8" creationId="{4EB92164-D654-47B4-A832-B16299EEDF68}"/>
          </ac:spMkLst>
        </pc:spChg>
        <pc:spChg chg="add del mod">
          <ac:chgData name="Nathan Clouse" userId="60190519-0423-46ec-ac65-f82d83ecfd9c" providerId="ADAL" clId="{5F09A98C-EF69-48B3-A8BF-87227804DBE4}" dt="2021-02-10T00:17:24.049" v="3562" actId="478"/>
          <ac:spMkLst>
            <pc:docMk/>
            <pc:sldMk cId="193283294" sldId="298"/>
            <ac:spMk id="9" creationId="{0959159D-D9FB-46A1-931B-5F2C97BBA24E}"/>
          </ac:spMkLst>
        </pc:spChg>
        <pc:spChg chg="add del mod">
          <ac:chgData name="Nathan Clouse" userId="60190519-0423-46ec-ac65-f82d83ecfd9c" providerId="ADAL" clId="{5F09A98C-EF69-48B3-A8BF-87227804DBE4}" dt="2021-02-10T00:17:24.630" v="3563" actId="478"/>
          <ac:spMkLst>
            <pc:docMk/>
            <pc:sldMk cId="193283294" sldId="298"/>
            <ac:spMk id="10" creationId="{5457CDDF-4E79-4A87-9700-A61F64C1159A}"/>
          </ac:spMkLst>
        </pc:spChg>
        <pc:spChg chg="add mod">
          <ac:chgData name="Nathan Clouse" userId="60190519-0423-46ec-ac65-f82d83ecfd9c" providerId="ADAL" clId="{5F09A98C-EF69-48B3-A8BF-87227804DBE4}" dt="2021-02-10T00:17:32.916" v="3566" actId="14100"/>
          <ac:spMkLst>
            <pc:docMk/>
            <pc:sldMk cId="193283294" sldId="298"/>
            <ac:spMk id="11" creationId="{D3DF02D8-B574-48A5-A957-BD777BCAF58D}"/>
          </ac:spMkLst>
        </pc:spChg>
        <pc:spChg chg="add mod">
          <ac:chgData name="Nathan Clouse" userId="60190519-0423-46ec-ac65-f82d83ecfd9c" providerId="ADAL" clId="{5F09A98C-EF69-48B3-A8BF-87227804DBE4}" dt="2021-02-10T00:17:48.193" v="3570" actId="207"/>
          <ac:spMkLst>
            <pc:docMk/>
            <pc:sldMk cId="193283294" sldId="298"/>
            <ac:spMk id="12" creationId="{1F05E65E-EEE2-4562-A372-164C344338B1}"/>
          </ac:spMkLst>
        </pc:spChg>
        <pc:picChg chg="add mod">
          <ac:chgData name="Nathan Clouse" userId="60190519-0423-46ec-ac65-f82d83ecfd9c" providerId="ADAL" clId="{5F09A98C-EF69-48B3-A8BF-87227804DBE4}" dt="2021-02-02T02:49:23.608" v="1120"/>
          <ac:picMkLst>
            <pc:docMk/>
            <pc:sldMk cId="193283294" sldId="298"/>
            <ac:picMk id="5" creationId="{38BC872C-8EE8-4D3F-BE4B-4889A382A74A}"/>
          </ac:picMkLst>
        </pc:picChg>
      </pc:sldChg>
      <pc:sldChg chg="addSp delSp modSp add mod modTransition delAnim modAnim modNotesTx">
        <pc:chgData name="Nathan Clouse" userId="60190519-0423-46ec-ac65-f82d83ecfd9c" providerId="ADAL" clId="{5F09A98C-EF69-48B3-A8BF-87227804DBE4}" dt="2021-02-10T23:09:19.899" v="3648"/>
        <pc:sldMkLst>
          <pc:docMk/>
          <pc:sldMk cId="361349677" sldId="299"/>
        </pc:sldMkLst>
        <pc:spChg chg="add del mod">
          <ac:chgData name="Nathan Clouse" userId="60190519-0423-46ec-ac65-f82d83ecfd9c" providerId="ADAL" clId="{5F09A98C-EF69-48B3-A8BF-87227804DBE4}" dt="2021-02-10T00:17:57.838" v="3571" actId="478"/>
          <ac:spMkLst>
            <pc:docMk/>
            <pc:sldMk cId="361349677" sldId="299"/>
            <ac:spMk id="3" creationId="{4DE394FA-6BBD-4B29-B4B8-E453CE9B7EB8}"/>
          </ac:spMkLst>
        </pc:spChg>
        <pc:spChg chg="add del mod">
          <ac:chgData name="Nathan Clouse" userId="60190519-0423-46ec-ac65-f82d83ecfd9c" providerId="ADAL" clId="{5F09A98C-EF69-48B3-A8BF-87227804DBE4}" dt="2021-02-10T00:17:59.053" v="3572" actId="478"/>
          <ac:spMkLst>
            <pc:docMk/>
            <pc:sldMk cId="361349677" sldId="299"/>
            <ac:spMk id="4" creationId="{F6FE0C4C-3A8D-4CCF-A30B-0905CAB8B4C5}"/>
          </ac:spMkLst>
        </pc:spChg>
        <pc:spChg chg="add del mod">
          <ac:chgData name="Nathan Clouse" userId="60190519-0423-46ec-ac65-f82d83ecfd9c" providerId="ADAL" clId="{5F09A98C-EF69-48B3-A8BF-87227804DBE4}" dt="2021-02-10T00:17:59.478" v="3573" actId="478"/>
          <ac:spMkLst>
            <pc:docMk/>
            <pc:sldMk cId="361349677" sldId="299"/>
            <ac:spMk id="5" creationId="{F278A515-927A-4C9B-9552-C28F5B7A653E}"/>
          </ac:spMkLst>
        </pc:spChg>
        <pc:spChg chg="add del mod">
          <ac:chgData name="Nathan Clouse" userId="60190519-0423-46ec-ac65-f82d83ecfd9c" providerId="ADAL" clId="{5F09A98C-EF69-48B3-A8BF-87227804DBE4}" dt="2021-02-10T00:18:00.056" v="3574" actId="478"/>
          <ac:spMkLst>
            <pc:docMk/>
            <pc:sldMk cId="361349677" sldId="299"/>
            <ac:spMk id="6" creationId="{A0C646B3-0FBF-4EAA-AE0B-D7359F5DFBEE}"/>
          </ac:spMkLst>
        </pc:spChg>
        <pc:spChg chg="add del mod">
          <ac:chgData name="Nathan Clouse" userId="60190519-0423-46ec-ac65-f82d83ecfd9c" providerId="ADAL" clId="{5F09A98C-EF69-48B3-A8BF-87227804DBE4}" dt="2021-02-10T00:18:07.902" v="3576" actId="478"/>
          <ac:spMkLst>
            <pc:docMk/>
            <pc:sldMk cId="361349677" sldId="299"/>
            <ac:spMk id="7" creationId="{96979D48-EA18-47F4-85A2-56778763703B}"/>
          </ac:spMkLst>
        </pc:spChg>
        <pc:spChg chg="add mod">
          <ac:chgData name="Nathan Clouse" userId="60190519-0423-46ec-ac65-f82d83ecfd9c" providerId="ADAL" clId="{5F09A98C-EF69-48B3-A8BF-87227804DBE4}" dt="2021-02-10T00:18:01.192" v="3575"/>
          <ac:spMkLst>
            <pc:docMk/>
            <pc:sldMk cId="361349677" sldId="299"/>
            <ac:spMk id="8" creationId="{752AA3FE-C0C8-4E44-9AAC-DE35456D62E1}"/>
          </ac:spMkLst>
        </pc:spChg>
        <pc:spChg chg="add mod">
          <ac:chgData name="Nathan Clouse" userId="60190519-0423-46ec-ac65-f82d83ecfd9c" providerId="ADAL" clId="{5F09A98C-EF69-48B3-A8BF-87227804DBE4}" dt="2021-02-10T00:18:08.936" v="3577"/>
          <ac:spMkLst>
            <pc:docMk/>
            <pc:sldMk cId="361349677" sldId="299"/>
            <ac:spMk id="9" creationId="{42A70E3D-F1D6-4B0A-86AD-C5A41D8282E1}"/>
          </ac:spMkLst>
        </pc:spChg>
        <pc:picChg chg="add mod">
          <ac:chgData name="Nathan Clouse" userId="60190519-0423-46ec-ac65-f82d83ecfd9c" providerId="ADAL" clId="{5F09A98C-EF69-48B3-A8BF-87227804DBE4}" dt="2021-02-02T02:49:33.961" v="1121"/>
          <ac:picMkLst>
            <pc:docMk/>
            <pc:sldMk cId="361349677" sldId="299"/>
            <ac:picMk id="2" creationId="{C25B5BAE-3B33-410A-9009-003426F43B81}"/>
          </ac:picMkLst>
        </pc:picChg>
      </pc:sldChg>
      <pc:sldChg chg="addSp modSp add modTransition modAnim modNotesTx">
        <pc:chgData name="Nathan Clouse" userId="60190519-0423-46ec-ac65-f82d83ecfd9c" providerId="ADAL" clId="{5F09A98C-EF69-48B3-A8BF-87227804DBE4}" dt="2021-02-10T23:09:19.899" v="3648"/>
        <pc:sldMkLst>
          <pc:docMk/>
          <pc:sldMk cId="3799364862" sldId="300"/>
        </pc:sldMkLst>
        <pc:spChg chg="add mod">
          <ac:chgData name="Nathan Clouse" userId="60190519-0423-46ec-ac65-f82d83ecfd9c" providerId="ADAL" clId="{5F09A98C-EF69-48B3-A8BF-87227804DBE4}" dt="2021-02-02T02:49:42.457" v="1122"/>
          <ac:spMkLst>
            <pc:docMk/>
            <pc:sldMk cId="3799364862" sldId="300"/>
            <ac:spMk id="3" creationId="{3A39E349-3383-492D-881E-0577401DD57C}"/>
          </ac:spMkLst>
        </pc:spChg>
        <pc:spChg chg="add mod">
          <ac:chgData name="Nathan Clouse" userId="60190519-0423-46ec-ac65-f82d83ecfd9c" providerId="ADAL" clId="{5F09A98C-EF69-48B3-A8BF-87227804DBE4}" dt="2021-02-02T02:49:42.457" v="1122"/>
          <ac:spMkLst>
            <pc:docMk/>
            <pc:sldMk cId="3799364862" sldId="300"/>
            <ac:spMk id="4" creationId="{04B80456-3937-426B-B748-738F5DDB0F17}"/>
          </ac:spMkLst>
        </pc:spChg>
        <pc:spChg chg="add mod">
          <ac:chgData name="Nathan Clouse" userId="60190519-0423-46ec-ac65-f82d83ecfd9c" providerId="ADAL" clId="{5F09A98C-EF69-48B3-A8BF-87227804DBE4}" dt="2021-02-02T02:49:42.457" v="1122"/>
          <ac:spMkLst>
            <pc:docMk/>
            <pc:sldMk cId="3799364862" sldId="300"/>
            <ac:spMk id="5" creationId="{4A0E2496-6F63-4976-A30F-AA29418BC12A}"/>
          </ac:spMkLst>
        </pc:spChg>
        <pc:spChg chg="add mod">
          <ac:chgData name="Nathan Clouse" userId="60190519-0423-46ec-ac65-f82d83ecfd9c" providerId="ADAL" clId="{5F09A98C-EF69-48B3-A8BF-87227804DBE4}" dt="2021-02-02T02:49:42.457" v="1122"/>
          <ac:spMkLst>
            <pc:docMk/>
            <pc:sldMk cId="3799364862" sldId="300"/>
            <ac:spMk id="6" creationId="{4117254F-8B55-431D-8EB3-47569BB42B33}"/>
          </ac:spMkLst>
        </pc:spChg>
        <pc:spChg chg="add mod">
          <ac:chgData name="Nathan Clouse" userId="60190519-0423-46ec-ac65-f82d83ecfd9c" providerId="ADAL" clId="{5F09A98C-EF69-48B3-A8BF-87227804DBE4}" dt="2021-02-02T02:49:42.457" v="1122"/>
          <ac:spMkLst>
            <pc:docMk/>
            <pc:sldMk cId="3799364862" sldId="300"/>
            <ac:spMk id="7" creationId="{BD70D84B-8484-41AA-85F2-7BE6FFC00097}"/>
          </ac:spMkLst>
        </pc:spChg>
        <pc:spChg chg="add mod">
          <ac:chgData name="Nathan Clouse" userId="60190519-0423-46ec-ac65-f82d83ecfd9c" providerId="ADAL" clId="{5F09A98C-EF69-48B3-A8BF-87227804DBE4}" dt="2021-02-02T02:49:42.457" v="1122"/>
          <ac:spMkLst>
            <pc:docMk/>
            <pc:sldMk cId="3799364862" sldId="300"/>
            <ac:spMk id="8" creationId="{3126C7F1-4A90-4CE4-B17F-F7BE120752B5}"/>
          </ac:spMkLst>
        </pc:spChg>
        <pc:picChg chg="add mod">
          <ac:chgData name="Nathan Clouse" userId="60190519-0423-46ec-ac65-f82d83ecfd9c" providerId="ADAL" clId="{5F09A98C-EF69-48B3-A8BF-87227804DBE4}" dt="2021-02-02T02:49:42.457" v="1122"/>
          <ac:picMkLst>
            <pc:docMk/>
            <pc:sldMk cId="3799364862" sldId="300"/>
            <ac:picMk id="2" creationId="{01A12E56-4904-425F-A6AA-9692A42C817F}"/>
          </ac:picMkLst>
        </pc:picChg>
      </pc:sldChg>
      <pc:sldChg chg="addSp delSp modSp add mod modTransition modClrScheme chgLayout">
        <pc:chgData name="Nathan Clouse" userId="60190519-0423-46ec-ac65-f82d83ecfd9c" providerId="ADAL" clId="{5F09A98C-EF69-48B3-A8BF-87227804DBE4}" dt="2021-02-11T01:56:54.638" v="3756" actId="1076"/>
        <pc:sldMkLst>
          <pc:docMk/>
          <pc:sldMk cId="957939105" sldId="301"/>
        </pc:sldMkLst>
        <pc:spChg chg="add mod">
          <ac:chgData name="Nathan Clouse" userId="60190519-0423-46ec-ac65-f82d83ecfd9c" providerId="ADAL" clId="{5F09A98C-EF69-48B3-A8BF-87227804DBE4}" dt="2021-02-02T02:56:50.930" v="1127" actId="27636"/>
          <ac:spMkLst>
            <pc:docMk/>
            <pc:sldMk cId="957939105" sldId="301"/>
            <ac:spMk id="2" creationId="{4C0DD14F-D69F-4204-B5AB-9C6D2C133574}"/>
          </ac:spMkLst>
        </pc:spChg>
        <pc:spChg chg="add mod">
          <ac:chgData name="Nathan Clouse" userId="60190519-0423-46ec-ac65-f82d83ecfd9c" providerId="ADAL" clId="{5F09A98C-EF69-48B3-A8BF-87227804DBE4}" dt="2021-02-02T02:57:33.226" v="1132" actId="20577"/>
          <ac:spMkLst>
            <pc:docMk/>
            <pc:sldMk cId="957939105" sldId="301"/>
            <ac:spMk id="3" creationId="{B529E7A0-3FE0-49B9-865B-433F589F564F}"/>
          </ac:spMkLst>
        </pc:spChg>
        <pc:spChg chg="add mod">
          <ac:chgData name="Nathan Clouse" userId="60190519-0423-46ec-ac65-f82d83ecfd9c" providerId="ADAL" clId="{5F09A98C-EF69-48B3-A8BF-87227804DBE4}" dt="2021-02-11T01:56:25.858" v="3749"/>
          <ac:spMkLst>
            <pc:docMk/>
            <pc:sldMk cId="957939105" sldId="301"/>
            <ac:spMk id="4" creationId="{E387B6C3-00A3-4F53-BFF7-1AA0A84A3979}"/>
          </ac:spMkLst>
        </pc:spChg>
        <pc:picChg chg="add mod">
          <ac:chgData name="Nathan Clouse" userId="60190519-0423-46ec-ac65-f82d83ecfd9c" providerId="ADAL" clId="{5F09A98C-EF69-48B3-A8BF-87227804DBE4}" dt="2021-02-11T01:56:54.638" v="3756" actId="1076"/>
          <ac:picMkLst>
            <pc:docMk/>
            <pc:sldMk cId="957939105" sldId="301"/>
            <ac:picMk id="6" creationId="{AB2DAD06-4AE6-4998-B25D-A72D40660E3C}"/>
          </ac:picMkLst>
        </pc:picChg>
        <pc:picChg chg="add del">
          <ac:chgData name="Nathan Clouse" userId="60190519-0423-46ec-ac65-f82d83ecfd9c" providerId="ADAL" clId="{5F09A98C-EF69-48B3-A8BF-87227804DBE4}" dt="2021-02-11T01:56:31.267" v="3751"/>
          <ac:picMkLst>
            <pc:docMk/>
            <pc:sldMk cId="957939105" sldId="301"/>
            <ac:picMk id="2050" creationId="{D79E6245-62B9-49CE-9E73-EFF263ECC47D}"/>
          </ac:picMkLst>
        </pc:picChg>
      </pc:sldChg>
      <pc:sldChg chg="addSp delSp modSp new mod modTransition modClrScheme delAnim modAnim chgLayout modNotesTx">
        <pc:chgData name="Nathan Clouse" userId="60190519-0423-46ec-ac65-f82d83ecfd9c" providerId="ADAL" clId="{5F09A98C-EF69-48B3-A8BF-87227804DBE4}" dt="2021-02-10T23:09:19.899" v="3648"/>
        <pc:sldMkLst>
          <pc:docMk/>
          <pc:sldMk cId="402407101" sldId="302"/>
        </pc:sldMkLst>
        <pc:spChg chg="del">
          <ac:chgData name="Nathan Clouse" userId="60190519-0423-46ec-ac65-f82d83ecfd9c" providerId="ADAL" clId="{5F09A98C-EF69-48B3-A8BF-87227804DBE4}" dt="2021-02-02T02:57:43.076" v="1134" actId="700"/>
          <ac:spMkLst>
            <pc:docMk/>
            <pc:sldMk cId="402407101" sldId="302"/>
            <ac:spMk id="2" creationId="{8CA71A77-8712-4D93-99AC-33A9517D51E6}"/>
          </ac:spMkLst>
        </pc:spChg>
        <pc:spChg chg="del">
          <ac:chgData name="Nathan Clouse" userId="60190519-0423-46ec-ac65-f82d83ecfd9c" providerId="ADAL" clId="{5F09A98C-EF69-48B3-A8BF-87227804DBE4}" dt="2021-02-02T02:57:43.076" v="1134" actId="700"/>
          <ac:spMkLst>
            <pc:docMk/>
            <pc:sldMk cId="402407101" sldId="302"/>
            <ac:spMk id="3" creationId="{DB2914C9-0184-4DD1-9266-C6683CC3B839}"/>
          </ac:spMkLst>
        </pc:spChg>
        <pc:spChg chg="del">
          <ac:chgData name="Nathan Clouse" userId="60190519-0423-46ec-ac65-f82d83ecfd9c" providerId="ADAL" clId="{5F09A98C-EF69-48B3-A8BF-87227804DBE4}" dt="2021-02-02T02:57:43.076" v="1134" actId="700"/>
          <ac:spMkLst>
            <pc:docMk/>
            <pc:sldMk cId="402407101" sldId="302"/>
            <ac:spMk id="4" creationId="{54B2A14F-0BD2-48CE-B5A9-F1C62A9F1DC9}"/>
          </ac:spMkLst>
        </pc:spChg>
        <pc:spChg chg="add del mod">
          <ac:chgData name="Nathan Clouse" userId="60190519-0423-46ec-ac65-f82d83ecfd9c" providerId="ADAL" clId="{5F09A98C-EF69-48B3-A8BF-87227804DBE4}" dt="2021-02-02T02:58:04.755" v="1137" actId="478"/>
          <ac:spMkLst>
            <pc:docMk/>
            <pc:sldMk cId="402407101" sldId="302"/>
            <ac:spMk id="5" creationId="{B300FEB6-C9B5-4FB5-A506-31B81E2D369D}"/>
          </ac:spMkLst>
        </pc:spChg>
        <pc:spChg chg="add del mod">
          <ac:chgData name="Nathan Clouse" userId="60190519-0423-46ec-ac65-f82d83ecfd9c" providerId="ADAL" clId="{5F09A98C-EF69-48B3-A8BF-87227804DBE4}" dt="2021-02-10T00:18:47.941" v="3578" actId="478"/>
          <ac:spMkLst>
            <pc:docMk/>
            <pc:sldMk cId="402407101" sldId="302"/>
            <ac:spMk id="7" creationId="{F68FE9A6-CCC0-4D94-869F-6FE9874167D7}"/>
          </ac:spMkLst>
        </pc:spChg>
        <pc:spChg chg="add del mod">
          <ac:chgData name="Nathan Clouse" userId="60190519-0423-46ec-ac65-f82d83ecfd9c" providerId="ADAL" clId="{5F09A98C-EF69-48B3-A8BF-87227804DBE4}" dt="2021-02-10T00:18:49.134" v="3579" actId="478"/>
          <ac:spMkLst>
            <pc:docMk/>
            <pc:sldMk cId="402407101" sldId="302"/>
            <ac:spMk id="8" creationId="{1A22CDDE-A6D3-44DA-8441-28CC9FC5E675}"/>
          </ac:spMkLst>
        </pc:spChg>
        <pc:spChg chg="add del mod">
          <ac:chgData name="Nathan Clouse" userId="60190519-0423-46ec-ac65-f82d83ecfd9c" providerId="ADAL" clId="{5F09A98C-EF69-48B3-A8BF-87227804DBE4}" dt="2021-02-10T00:18:49.606" v="3580" actId="478"/>
          <ac:spMkLst>
            <pc:docMk/>
            <pc:sldMk cId="402407101" sldId="302"/>
            <ac:spMk id="9" creationId="{9659E314-F2C5-45C5-A52A-59F5851F2AC6}"/>
          </ac:spMkLst>
        </pc:spChg>
        <pc:spChg chg="add del mod">
          <ac:chgData name="Nathan Clouse" userId="60190519-0423-46ec-ac65-f82d83ecfd9c" providerId="ADAL" clId="{5F09A98C-EF69-48B3-A8BF-87227804DBE4}" dt="2021-02-10T00:18:50.371" v="3581" actId="478"/>
          <ac:spMkLst>
            <pc:docMk/>
            <pc:sldMk cId="402407101" sldId="302"/>
            <ac:spMk id="10" creationId="{4EA7A16B-0FCE-43F3-A598-B8F2D864D9E9}"/>
          </ac:spMkLst>
        </pc:spChg>
        <pc:spChg chg="add del mod">
          <ac:chgData name="Nathan Clouse" userId="60190519-0423-46ec-ac65-f82d83ecfd9c" providerId="ADAL" clId="{5F09A98C-EF69-48B3-A8BF-87227804DBE4}" dt="2021-02-10T00:18:51.205" v="3582" actId="478"/>
          <ac:spMkLst>
            <pc:docMk/>
            <pc:sldMk cId="402407101" sldId="302"/>
            <ac:spMk id="11" creationId="{9573D635-F3D0-4017-A84D-CD75E799DF33}"/>
          </ac:spMkLst>
        </pc:spChg>
        <pc:spChg chg="add del mod">
          <ac:chgData name="Nathan Clouse" userId="60190519-0423-46ec-ac65-f82d83ecfd9c" providerId="ADAL" clId="{5F09A98C-EF69-48B3-A8BF-87227804DBE4}" dt="2021-02-10T00:18:51.605" v="3583" actId="478"/>
          <ac:spMkLst>
            <pc:docMk/>
            <pc:sldMk cId="402407101" sldId="302"/>
            <ac:spMk id="12" creationId="{F96FD69E-D924-4AD1-AE18-49558EA9F8E2}"/>
          </ac:spMkLst>
        </pc:spChg>
        <pc:spChg chg="add mod">
          <ac:chgData name="Nathan Clouse" userId="60190519-0423-46ec-ac65-f82d83ecfd9c" providerId="ADAL" clId="{5F09A98C-EF69-48B3-A8BF-87227804DBE4}" dt="2021-02-10T00:19:17.289" v="3591" actId="14100"/>
          <ac:spMkLst>
            <pc:docMk/>
            <pc:sldMk cId="402407101" sldId="302"/>
            <ac:spMk id="13" creationId="{40A12572-635D-4AED-A1B5-AEFFF33EF1BC}"/>
          </ac:spMkLst>
        </pc:spChg>
        <pc:spChg chg="add mod">
          <ac:chgData name="Nathan Clouse" userId="60190519-0423-46ec-ac65-f82d83ecfd9c" providerId="ADAL" clId="{5F09A98C-EF69-48B3-A8BF-87227804DBE4}" dt="2021-02-10T00:20:27.209" v="3604" actId="14100"/>
          <ac:spMkLst>
            <pc:docMk/>
            <pc:sldMk cId="402407101" sldId="302"/>
            <ac:spMk id="14" creationId="{82971E42-21E0-4834-BC01-C663722F1279}"/>
          </ac:spMkLst>
        </pc:spChg>
        <pc:spChg chg="add mod">
          <ac:chgData name="Nathan Clouse" userId="60190519-0423-46ec-ac65-f82d83ecfd9c" providerId="ADAL" clId="{5F09A98C-EF69-48B3-A8BF-87227804DBE4}" dt="2021-02-10T00:20:45.279" v="3608" actId="207"/>
          <ac:spMkLst>
            <pc:docMk/>
            <pc:sldMk cId="402407101" sldId="302"/>
            <ac:spMk id="15" creationId="{053EB747-5E39-4B2D-B032-91393E27112F}"/>
          </ac:spMkLst>
        </pc:spChg>
        <pc:picChg chg="add mod">
          <ac:chgData name="Nathan Clouse" userId="60190519-0423-46ec-ac65-f82d83ecfd9c" providerId="ADAL" clId="{5F09A98C-EF69-48B3-A8BF-87227804DBE4}" dt="2021-02-02T02:57:59.656" v="1136"/>
          <ac:picMkLst>
            <pc:docMk/>
            <pc:sldMk cId="402407101" sldId="302"/>
            <ac:picMk id="6" creationId="{F2B47E7D-E6B5-4DB8-BECA-2D237BF2944C}"/>
          </ac:picMkLst>
        </pc:picChg>
      </pc:sldChg>
      <pc:sldChg chg="addSp delSp modSp add mod modTransition delAnim modAnim modNotesTx">
        <pc:chgData name="Nathan Clouse" userId="60190519-0423-46ec-ac65-f82d83ecfd9c" providerId="ADAL" clId="{5F09A98C-EF69-48B3-A8BF-87227804DBE4}" dt="2021-02-10T23:09:19.899" v="3648"/>
        <pc:sldMkLst>
          <pc:docMk/>
          <pc:sldMk cId="2886100123" sldId="303"/>
        </pc:sldMkLst>
        <pc:spChg chg="add del mod">
          <ac:chgData name="Nathan Clouse" userId="60190519-0423-46ec-ac65-f82d83ecfd9c" providerId="ADAL" clId="{5F09A98C-EF69-48B3-A8BF-87227804DBE4}" dt="2021-02-10T00:19:37.582" v="3593" actId="478"/>
          <ac:spMkLst>
            <pc:docMk/>
            <pc:sldMk cId="2886100123" sldId="303"/>
            <ac:spMk id="3" creationId="{F7ABDCB9-368F-4B42-8E4D-12583AE32EA0}"/>
          </ac:spMkLst>
        </pc:spChg>
        <pc:spChg chg="add del mod">
          <ac:chgData name="Nathan Clouse" userId="60190519-0423-46ec-ac65-f82d83ecfd9c" providerId="ADAL" clId="{5F09A98C-EF69-48B3-A8BF-87227804DBE4}" dt="2021-02-10T00:19:38.782" v="3594" actId="478"/>
          <ac:spMkLst>
            <pc:docMk/>
            <pc:sldMk cId="2886100123" sldId="303"/>
            <ac:spMk id="4" creationId="{56DC23B7-161C-4D50-B9A2-118285E9C8D6}"/>
          </ac:spMkLst>
        </pc:spChg>
        <pc:spChg chg="add del mod">
          <ac:chgData name="Nathan Clouse" userId="60190519-0423-46ec-ac65-f82d83ecfd9c" providerId="ADAL" clId="{5F09A98C-EF69-48B3-A8BF-87227804DBE4}" dt="2021-02-10T00:19:39.511" v="3595" actId="478"/>
          <ac:spMkLst>
            <pc:docMk/>
            <pc:sldMk cId="2886100123" sldId="303"/>
            <ac:spMk id="5" creationId="{EBD6C170-F057-46AA-A718-2E2A07DD1E73}"/>
          </ac:spMkLst>
        </pc:spChg>
        <pc:spChg chg="add del mod">
          <ac:chgData name="Nathan Clouse" userId="60190519-0423-46ec-ac65-f82d83ecfd9c" providerId="ADAL" clId="{5F09A98C-EF69-48B3-A8BF-87227804DBE4}" dt="2021-02-10T00:19:40.222" v="3596" actId="478"/>
          <ac:spMkLst>
            <pc:docMk/>
            <pc:sldMk cId="2886100123" sldId="303"/>
            <ac:spMk id="6" creationId="{81EE7963-F85D-4BBB-BCD5-76E101AC0B53}"/>
          </ac:spMkLst>
        </pc:spChg>
        <pc:spChg chg="add del mod">
          <ac:chgData name="Nathan Clouse" userId="60190519-0423-46ec-ac65-f82d83ecfd9c" providerId="ADAL" clId="{5F09A98C-EF69-48B3-A8BF-87227804DBE4}" dt="2021-02-10T00:19:40.533" v="3597" actId="478"/>
          <ac:spMkLst>
            <pc:docMk/>
            <pc:sldMk cId="2886100123" sldId="303"/>
            <ac:spMk id="7" creationId="{D789E0CF-B4CD-4544-8BF8-01CAD09340B1}"/>
          </ac:spMkLst>
        </pc:spChg>
        <pc:spChg chg="add del mod">
          <ac:chgData name="Nathan Clouse" userId="60190519-0423-46ec-ac65-f82d83ecfd9c" providerId="ADAL" clId="{5F09A98C-EF69-48B3-A8BF-87227804DBE4}" dt="2021-02-10T00:19:41.172" v="3598" actId="478"/>
          <ac:spMkLst>
            <pc:docMk/>
            <pc:sldMk cId="2886100123" sldId="303"/>
            <ac:spMk id="8" creationId="{A35F9634-C766-4A38-B58E-D35A95179905}"/>
          </ac:spMkLst>
        </pc:spChg>
        <pc:spChg chg="add del mod">
          <ac:chgData name="Nathan Clouse" userId="60190519-0423-46ec-ac65-f82d83ecfd9c" providerId="ADAL" clId="{5F09A98C-EF69-48B3-A8BF-87227804DBE4}" dt="2021-02-10T00:19:07.636" v="3587"/>
          <ac:spMkLst>
            <pc:docMk/>
            <pc:sldMk cId="2886100123" sldId="303"/>
            <ac:spMk id="9" creationId="{497572BC-CDC0-403E-97F0-C6887BA9B91C}"/>
          </ac:spMkLst>
        </pc:spChg>
        <pc:spChg chg="add mod">
          <ac:chgData name="Nathan Clouse" userId="60190519-0423-46ec-ac65-f82d83ecfd9c" providerId="ADAL" clId="{5F09A98C-EF69-48B3-A8BF-87227804DBE4}" dt="2021-02-10T00:19:51.934" v="3600" actId="1076"/>
          <ac:spMkLst>
            <pc:docMk/>
            <pc:sldMk cId="2886100123" sldId="303"/>
            <ac:spMk id="10" creationId="{330A0F8F-0C19-4610-8AF6-B8E09ECDA378}"/>
          </ac:spMkLst>
        </pc:spChg>
        <pc:spChg chg="add mod">
          <ac:chgData name="Nathan Clouse" userId="60190519-0423-46ec-ac65-f82d83ecfd9c" providerId="ADAL" clId="{5F09A98C-EF69-48B3-A8BF-87227804DBE4}" dt="2021-02-10T00:20:32.019" v="3605" actId="14100"/>
          <ac:spMkLst>
            <pc:docMk/>
            <pc:sldMk cId="2886100123" sldId="303"/>
            <ac:spMk id="11" creationId="{C5F1C26F-EFCF-46F8-8431-BB2BA96B10D9}"/>
          </ac:spMkLst>
        </pc:spChg>
        <pc:spChg chg="add mod">
          <ac:chgData name="Nathan Clouse" userId="60190519-0423-46ec-ac65-f82d83ecfd9c" providerId="ADAL" clId="{5F09A98C-EF69-48B3-A8BF-87227804DBE4}" dt="2021-02-10T00:20:57.325" v="3612" actId="207"/>
          <ac:spMkLst>
            <pc:docMk/>
            <pc:sldMk cId="2886100123" sldId="303"/>
            <ac:spMk id="12" creationId="{64594D42-8306-4240-8556-5F7A7FE9271E}"/>
          </ac:spMkLst>
        </pc:spChg>
        <pc:picChg chg="add mod">
          <ac:chgData name="Nathan Clouse" userId="60190519-0423-46ec-ac65-f82d83ecfd9c" providerId="ADAL" clId="{5F09A98C-EF69-48B3-A8BF-87227804DBE4}" dt="2021-02-02T02:58:15.464" v="1138"/>
          <ac:picMkLst>
            <pc:docMk/>
            <pc:sldMk cId="2886100123" sldId="303"/>
            <ac:picMk id="2" creationId="{7D3D5AB9-44AB-4E1C-ADA9-EFABF0A581BB}"/>
          </ac:picMkLst>
        </pc:picChg>
      </pc:sldChg>
      <pc:sldChg chg="addSp delSp modSp new mod modTransition modClrScheme chgLayout">
        <pc:chgData name="Nathan Clouse" userId="60190519-0423-46ec-ac65-f82d83ecfd9c" providerId="ADAL" clId="{5F09A98C-EF69-48B3-A8BF-87227804DBE4}" dt="2021-02-11T01:57:56.804" v="3777" actId="1076"/>
        <pc:sldMkLst>
          <pc:docMk/>
          <pc:sldMk cId="1292504489" sldId="304"/>
        </pc:sldMkLst>
        <pc:spChg chg="add mod">
          <ac:chgData name="Nathan Clouse" userId="60190519-0423-46ec-ac65-f82d83ecfd9c" providerId="ADAL" clId="{5F09A98C-EF69-48B3-A8BF-87227804DBE4}" dt="2021-02-02T02:58:38.111" v="1141"/>
          <ac:spMkLst>
            <pc:docMk/>
            <pc:sldMk cId="1292504489" sldId="304"/>
            <ac:spMk id="2" creationId="{4CCBC989-4A64-4F07-A511-9EA97D18305E}"/>
          </ac:spMkLst>
        </pc:spChg>
        <pc:spChg chg="add mod">
          <ac:chgData name="Nathan Clouse" userId="60190519-0423-46ec-ac65-f82d83ecfd9c" providerId="ADAL" clId="{5F09A98C-EF69-48B3-A8BF-87227804DBE4}" dt="2021-02-02T02:58:42.955" v="1143" actId="27636"/>
          <ac:spMkLst>
            <pc:docMk/>
            <pc:sldMk cId="1292504489" sldId="304"/>
            <ac:spMk id="3" creationId="{5AC500EA-68D9-4BFF-91BE-62AA8ECB430D}"/>
          </ac:spMkLst>
        </pc:spChg>
        <pc:spChg chg="add mod">
          <ac:chgData name="Nathan Clouse" userId="60190519-0423-46ec-ac65-f82d83ecfd9c" providerId="ADAL" clId="{5F09A98C-EF69-48B3-A8BF-87227804DBE4}" dt="2021-02-02T03:13:26.041" v="1150" actId="1076"/>
          <ac:spMkLst>
            <pc:docMk/>
            <pc:sldMk cId="1292504489" sldId="304"/>
            <ac:spMk id="4" creationId="{F2E11E85-3939-48D1-BE44-23B081DD21D7}"/>
          </ac:spMkLst>
        </pc:spChg>
        <pc:picChg chg="add del mod">
          <ac:chgData name="Nathan Clouse" userId="60190519-0423-46ec-ac65-f82d83ecfd9c" providerId="ADAL" clId="{5F09A98C-EF69-48B3-A8BF-87227804DBE4}" dt="2021-02-11T01:57:11.874" v="3762"/>
          <ac:picMkLst>
            <pc:docMk/>
            <pc:sldMk cId="1292504489" sldId="304"/>
            <ac:picMk id="6" creationId="{5197B383-D880-4FBE-8A99-ECC42962EB8A}"/>
          </ac:picMkLst>
        </pc:picChg>
        <pc:picChg chg="add del mod">
          <ac:chgData name="Nathan Clouse" userId="60190519-0423-46ec-ac65-f82d83ecfd9c" providerId="ADAL" clId="{5F09A98C-EF69-48B3-A8BF-87227804DBE4}" dt="2021-02-11T01:57:21.234" v="3771"/>
          <ac:picMkLst>
            <pc:docMk/>
            <pc:sldMk cId="1292504489" sldId="304"/>
            <ac:picMk id="8" creationId="{33AA74B1-DC59-48B5-85E5-B11522FB5049}"/>
          </ac:picMkLst>
        </pc:picChg>
        <pc:picChg chg="add mod">
          <ac:chgData name="Nathan Clouse" userId="60190519-0423-46ec-ac65-f82d83ecfd9c" providerId="ADAL" clId="{5F09A98C-EF69-48B3-A8BF-87227804DBE4}" dt="2021-02-11T01:57:56.804" v="3777" actId="1076"/>
          <ac:picMkLst>
            <pc:docMk/>
            <pc:sldMk cId="1292504489" sldId="304"/>
            <ac:picMk id="10" creationId="{52443101-C0B7-49E6-A8C6-98822A7C02C2}"/>
          </ac:picMkLst>
        </pc:picChg>
        <pc:picChg chg="add del">
          <ac:chgData name="Nathan Clouse" userId="60190519-0423-46ec-ac65-f82d83ecfd9c" providerId="ADAL" clId="{5F09A98C-EF69-48B3-A8BF-87227804DBE4}" dt="2021-02-02T03:13:16.693" v="1145"/>
          <ac:picMkLst>
            <pc:docMk/>
            <pc:sldMk cId="1292504489" sldId="304"/>
            <ac:picMk id="2050" creationId="{E6A785EB-94C9-4FB2-A8DF-0A0DB6CDA344}"/>
          </ac:picMkLst>
        </pc:picChg>
        <pc:picChg chg="add del">
          <ac:chgData name="Nathan Clouse" userId="60190519-0423-46ec-ac65-f82d83ecfd9c" providerId="ADAL" clId="{5F09A98C-EF69-48B3-A8BF-87227804DBE4}" dt="2021-02-02T03:13:20.370" v="1147"/>
          <ac:picMkLst>
            <pc:docMk/>
            <pc:sldMk cId="1292504489" sldId="304"/>
            <ac:picMk id="2052" creationId="{CA65773D-48C8-4516-8DCE-1D4E99F7BF6C}"/>
          </ac:picMkLst>
        </pc:picChg>
        <pc:picChg chg="add del mod">
          <ac:chgData name="Nathan Clouse" userId="60190519-0423-46ec-ac65-f82d83ecfd9c" providerId="ADAL" clId="{5F09A98C-EF69-48B3-A8BF-87227804DBE4}" dt="2021-02-11T01:56:59.569" v="3757" actId="478"/>
          <ac:picMkLst>
            <pc:docMk/>
            <pc:sldMk cId="1292504489" sldId="304"/>
            <ac:picMk id="2054" creationId="{69DBC50C-FCF8-458B-B1DA-9412FE20358D}"/>
          </ac:picMkLst>
        </pc:picChg>
        <pc:picChg chg="add del">
          <ac:chgData name="Nathan Clouse" userId="60190519-0423-46ec-ac65-f82d83ecfd9c" providerId="ADAL" clId="{5F09A98C-EF69-48B3-A8BF-87227804DBE4}" dt="2021-02-11T01:57:46.731" v="3773"/>
          <ac:picMkLst>
            <pc:docMk/>
            <pc:sldMk cId="1292504489" sldId="304"/>
            <ac:picMk id="3074" creationId="{EFB5A3DA-99D8-40D6-B3BD-79BEF19AB55D}"/>
          </ac:picMkLst>
        </pc:picChg>
      </pc:sldChg>
      <pc:sldChg chg="addSp delSp modSp new mod modTransition modClrScheme chgLayout">
        <pc:chgData name="Nathan Clouse" userId="60190519-0423-46ec-ac65-f82d83ecfd9c" providerId="ADAL" clId="{5F09A98C-EF69-48B3-A8BF-87227804DBE4}" dt="2021-02-10T23:09:19.899" v="3648"/>
        <pc:sldMkLst>
          <pc:docMk/>
          <pc:sldMk cId="338199541" sldId="305"/>
        </pc:sldMkLst>
        <pc:spChg chg="del">
          <ac:chgData name="Nathan Clouse" userId="60190519-0423-46ec-ac65-f82d83ecfd9c" providerId="ADAL" clId="{5F09A98C-EF69-48B3-A8BF-87227804DBE4}" dt="2021-02-02T03:14:24.161" v="1158" actId="700"/>
          <ac:spMkLst>
            <pc:docMk/>
            <pc:sldMk cId="338199541" sldId="305"/>
            <ac:spMk id="2" creationId="{D1789A84-A322-484B-BD01-17A0F70C3AD5}"/>
          </ac:spMkLst>
        </pc:spChg>
        <pc:spChg chg="del">
          <ac:chgData name="Nathan Clouse" userId="60190519-0423-46ec-ac65-f82d83ecfd9c" providerId="ADAL" clId="{5F09A98C-EF69-48B3-A8BF-87227804DBE4}" dt="2021-02-02T03:14:24.161" v="1158" actId="700"/>
          <ac:spMkLst>
            <pc:docMk/>
            <pc:sldMk cId="338199541" sldId="305"/>
            <ac:spMk id="3" creationId="{2B80647F-13C5-4DD7-AA9D-528247860E93}"/>
          </ac:spMkLst>
        </pc:spChg>
        <pc:spChg chg="del">
          <ac:chgData name="Nathan Clouse" userId="60190519-0423-46ec-ac65-f82d83ecfd9c" providerId="ADAL" clId="{5F09A98C-EF69-48B3-A8BF-87227804DBE4}" dt="2021-02-02T03:14:24.161" v="1158" actId="700"/>
          <ac:spMkLst>
            <pc:docMk/>
            <pc:sldMk cId="338199541" sldId="305"/>
            <ac:spMk id="4" creationId="{30D855DF-BF1B-4F47-A322-927AFF4055EC}"/>
          </ac:spMkLst>
        </pc:spChg>
        <pc:picChg chg="add mod">
          <ac:chgData name="Nathan Clouse" userId="60190519-0423-46ec-ac65-f82d83ecfd9c" providerId="ADAL" clId="{5F09A98C-EF69-48B3-A8BF-87227804DBE4}" dt="2021-02-02T03:14:25.324" v="1159"/>
          <ac:picMkLst>
            <pc:docMk/>
            <pc:sldMk cId="338199541" sldId="305"/>
            <ac:picMk id="5" creationId="{A7D5C0BF-CB52-42C4-AE0D-AA1F594642EF}"/>
          </ac:picMkLst>
        </pc:picChg>
      </pc:sldChg>
      <pc:sldChg chg="addSp delSp modSp new mod modTransition modClrScheme modAnim chgLayout">
        <pc:chgData name="Nathan Clouse" userId="60190519-0423-46ec-ac65-f82d83ecfd9c" providerId="ADAL" clId="{5F09A98C-EF69-48B3-A8BF-87227804DBE4}" dt="2021-02-10T23:09:19.899" v="3648"/>
        <pc:sldMkLst>
          <pc:docMk/>
          <pc:sldMk cId="1472893537" sldId="306"/>
        </pc:sldMkLst>
        <pc:spChg chg="del">
          <ac:chgData name="Nathan Clouse" userId="60190519-0423-46ec-ac65-f82d83ecfd9c" providerId="ADAL" clId="{5F09A98C-EF69-48B3-A8BF-87227804DBE4}" dt="2021-02-02T03:14:15.462" v="1156" actId="700"/>
          <ac:spMkLst>
            <pc:docMk/>
            <pc:sldMk cId="1472893537" sldId="306"/>
            <ac:spMk id="2" creationId="{47EA24C8-8B09-41E1-918E-C956AD9292EA}"/>
          </ac:spMkLst>
        </pc:spChg>
        <pc:spChg chg="add mod">
          <ac:chgData name="Nathan Clouse" userId="60190519-0423-46ec-ac65-f82d83ecfd9c" providerId="ADAL" clId="{5F09A98C-EF69-48B3-A8BF-87227804DBE4}" dt="2021-02-10T00:21:24.093" v="3616" actId="14100"/>
          <ac:spMkLst>
            <pc:docMk/>
            <pc:sldMk cId="1472893537" sldId="306"/>
            <ac:spMk id="3" creationId="{17D9BABF-93A5-416A-9095-FC01B42D1D6F}"/>
          </ac:spMkLst>
        </pc:spChg>
        <pc:spChg chg="del">
          <ac:chgData name="Nathan Clouse" userId="60190519-0423-46ec-ac65-f82d83ecfd9c" providerId="ADAL" clId="{5F09A98C-EF69-48B3-A8BF-87227804DBE4}" dt="2021-02-02T03:14:15.462" v="1156" actId="700"/>
          <ac:spMkLst>
            <pc:docMk/>
            <pc:sldMk cId="1472893537" sldId="306"/>
            <ac:spMk id="3" creationId="{45AE978C-8BC9-459D-A5B0-C3F74B963B4B}"/>
          </ac:spMkLst>
        </pc:spChg>
        <pc:spChg chg="add mod">
          <ac:chgData name="Nathan Clouse" userId="60190519-0423-46ec-ac65-f82d83ecfd9c" providerId="ADAL" clId="{5F09A98C-EF69-48B3-A8BF-87227804DBE4}" dt="2021-02-10T00:21:27.872" v="3618" actId="1076"/>
          <ac:spMkLst>
            <pc:docMk/>
            <pc:sldMk cId="1472893537" sldId="306"/>
            <ac:spMk id="4" creationId="{8388BEAB-4B42-4ECD-9D1F-39F502CEC53C}"/>
          </ac:spMkLst>
        </pc:spChg>
        <pc:spChg chg="del">
          <ac:chgData name="Nathan Clouse" userId="60190519-0423-46ec-ac65-f82d83ecfd9c" providerId="ADAL" clId="{5F09A98C-EF69-48B3-A8BF-87227804DBE4}" dt="2021-02-02T03:14:15.462" v="1156" actId="700"/>
          <ac:spMkLst>
            <pc:docMk/>
            <pc:sldMk cId="1472893537" sldId="306"/>
            <ac:spMk id="4" creationId="{89EC41C0-AD9E-4F15-A40F-5F12EECF68D4}"/>
          </ac:spMkLst>
        </pc:spChg>
        <pc:picChg chg="add mod">
          <ac:chgData name="Nathan Clouse" userId="60190519-0423-46ec-ac65-f82d83ecfd9c" providerId="ADAL" clId="{5F09A98C-EF69-48B3-A8BF-87227804DBE4}" dt="2021-02-02T03:14:16.068" v="1157"/>
          <ac:picMkLst>
            <pc:docMk/>
            <pc:sldMk cId="1472893537" sldId="306"/>
            <ac:picMk id="5" creationId="{5FD30094-5764-4F52-B9DD-E21E33D3D301}"/>
          </ac:picMkLst>
        </pc:picChg>
      </pc:sldChg>
      <pc:sldChg chg="addSp delSp modSp new mod modTransition modClrScheme chgLayout">
        <pc:chgData name="Nathan Clouse" userId="60190519-0423-46ec-ac65-f82d83ecfd9c" providerId="ADAL" clId="{5F09A98C-EF69-48B3-A8BF-87227804DBE4}" dt="2021-02-11T02:03:29.136" v="3783" actId="1076"/>
        <pc:sldMkLst>
          <pc:docMk/>
          <pc:sldMk cId="3599408922" sldId="307"/>
        </pc:sldMkLst>
        <pc:spChg chg="add mod">
          <ac:chgData name="Nathan Clouse" userId="60190519-0423-46ec-ac65-f82d83ecfd9c" providerId="ADAL" clId="{5F09A98C-EF69-48B3-A8BF-87227804DBE4}" dt="2021-02-02T03:14:46.140" v="1162"/>
          <ac:spMkLst>
            <pc:docMk/>
            <pc:sldMk cId="3599408922" sldId="307"/>
            <ac:spMk id="2" creationId="{A18AC58F-5278-4A1C-8517-602A03729DBA}"/>
          </ac:spMkLst>
        </pc:spChg>
        <pc:spChg chg="add mod">
          <ac:chgData name="Nathan Clouse" userId="60190519-0423-46ec-ac65-f82d83ecfd9c" providerId="ADAL" clId="{5F09A98C-EF69-48B3-A8BF-87227804DBE4}" dt="2021-02-09T00:09:27.210" v="2762" actId="20577"/>
          <ac:spMkLst>
            <pc:docMk/>
            <pc:sldMk cId="3599408922" sldId="307"/>
            <ac:spMk id="3" creationId="{9B18CD7E-7ADA-446E-BFC5-701794346B1A}"/>
          </ac:spMkLst>
        </pc:spChg>
        <pc:spChg chg="add mod">
          <ac:chgData name="Nathan Clouse" userId="60190519-0423-46ec-ac65-f82d83ecfd9c" providerId="ADAL" clId="{5F09A98C-EF69-48B3-A8BF-87227804DBE4}" dt="2021-02-02T03:14:40.322" v="1161" actId="700"/>
          <ac:spMkLst>
            <pc:docMk/>
            <pc:sldMk cId="3599408922" sldId="307"/>
            <ac:spMk id="4" creationId="{E131D6A8-DDC3-4EEA-BADD-F5890EC80DB2}"/>
          </ac:spMkLst>
        </pc:spChg>
        <pc:picChg chg="add del">
          <ac:chgData name="Nathan Clouse" userId="60190519-0423-46ec-ac65-f82d83ecfd9c" providerId="ADAL" clId="{5F09A98C-EF69-48B3-A8BF-87227804DBE4}" dt="2021-02-11T02:01:56.586" v="3779"/>
          <ac:picMkLst>
            <pc:docMk/>
            <pc:sldMk cId="3599408922" sldId="307"/>
            <ac:picMk id="4098" creationId="{A8DF3A1F-E0BA-4C6D-B71E-0B82E344EE3E}"/>
          </ac:picMkLst>
        </pc:picChg>
        <pc:picChg chg="add del">
          <ac:chgData name="Nathan Clouse" userId="60190519-0423-46ec-ac65-f82d83ecfd9c" providerId="ADAL" clId="{5F09A98C-EF69-48B3-A8BF-87227804DBE4}" dt="2021-02-11T02:02:05.050" v="3781"/>
          <ac:picMkLst>
            <pc:docMk/>
            <pc:sldMk cId="3599408922" sldId="307"/>
            <ac:picMk id="4100" creationId="{A5B2C16D-DDCA-4908-AC68-B8A4422CDEFD}"/>
          </ac:picMkLst>
        </pc:picChg>
        <pc:picChg chg="add mod">
          <ac:chgData name="Nathan Clouse" userId="60190519-0423-46ec-ac65-f82d83ecfd9c" providerId="ADAL" clId="{5F09A98C-EF69-48B3-A8BF-87227804DBE4}" dt="2021-02-11T02:03:29.136" v="3783" actId="1076"/>
          <ac:picMkLst>
            <pc:docMk/>
            <pc:sldMk cId="3599408922" sldId="307"/>
            <ac:picMk id="4102" creationId="{C8E13C47-9CC0-47BF-AD7E-52994AD3013D}"/>
          </ac:picMkLst>
        </pc:picChg>
      </pc:sldChg>
      <pc:sldChg chg="addSp delSp modSp new mod modTransition modClrScheme chgLayout">
        <pc:chgData name="Nathan Clouse" userId="60190519-0423-46ec-ac65-f82d83ecfd9c" providerId="ADAL" clId="{5F09A98C-EF69-48B3-A8BF-87227804DBE4}" dt="2021-02-10T23:09:19.899" v="3648"/>
        <pc:sldMkLst>
          <pc:docMk/>
          <pc:sldMk cId="2728373990" sldId="308"/>
        </pc:sldMkLst>
        <pc:spChg chg="add mod ord">
          <ac:chgData name="Nathan Clouse" userId="60190519-0423-46ec-ac65-f82d83ecfd9c" providerId="ADAL" clId="{5F09A98C-EF69-48B3-A8BF-87227804DBE4}" dt="2021-02-09T02:02:56.144" v="2899" actId="20577"/>
          <ac:spMkLst>
            <pc:docMk/>
            <pc:sldMk cId="2728373990" sldId="308"/>
            <ac:spMk id="2" creationId="{5BB14A89-FF3D-40F3-B9DB-F88051E5EFEC}"/>
          </ac:spMkLst>
        </pc:spChg>
        <pc:spChg chg="del">
          <ac:chgData name="Nathan Clouse" userId="60190519-0423-46ec-ac65-f82d83ecfd9c" providerId="ADAL" clId="{5F09A98C-EF69-48B3-A8BF-87227804DBE4}" dt="2021-02-03T00:13:49.953" v="1169" actId="700"/>
          <ac:spMkLst>
            <pc:docMk/>
            <pc:sldMk cId="2728373990" sldId="308"/>
            <ac:spMk id="2" creationId="{7B52A41C-EF8D-442A-85B3-F6A3543716BD}"/>
          </ac:spMkLst>
        </pc:spChg>
        <pc:spChg chg="del">
          <ac:chgData name="Nathan Clouse" userId="60190519-0423-46ec-ac65-f82d83ecfd9c" providerId="ADAL" clId="{5F09A98C-EF69-48B3-A8BF-87227804DBE4}" dt="2021-02-03T00:13:49.953" v="1169" actId="700"/>
          <ac:spMkLst>
            <pc:docMk/>
            <pc:sldMk cId="2728373990" sldId="308"/>
            <ac:spMk id="3" creationId="{6119D4B6-4A62-4BF2-B7F0-F9978374225C}"/>
          </ac:spMkLst>
        </pc:spChg>
        <pc:spChg chg="del">
          <ac:chgData name="Nathan Clouse" userId="60190519-0423-46ec-ac65-f82d83ecfd9c" providerId="ADAL" clId="{5F09A98C-EF69-48B3-A8BF-87227804DBE4}" dt="2021-02-03T00:13:49.953" v="1169" actId="700"/>
          <ac:spMkLst>
            <pc:docMk/>
            <pc:sldMk cId="2728373990" sldId="308"/>
            <ac:spMk id="4" creationId="{2ACA166C-D38C-45CF-AFED-CD34AC75EED5}"/>
          </ac:spMkLst>
        </pc:spChg>
        <pc:picChg chg="add mod">
          <ac:chgData name="Nathan Clouse" userId="60190519-0423-46ec-ac65-f82d83ecfd9c" providerId="ADAL" clId="{5F09A98C-EF69-48B3-A8BF-87227804DBE4}" dt="2021-02-03T00:13:50.536" v="1170"/>
          <ac:picMkLst>
            <pc:docMk/>
            <pc:sldMk cId="2728373990" sldId="308"/>
            <ac:picMk id="5" creationId="{0EA61B81-E229-4E4A-B355-F5FE97AA47EE}"/>
          </ac:picMkLst>
        </pc:picChg>
      </pc:sldChg>
      <pc:sldChg chg="addSp delSp modSp new mod modTransition modClrScheme modAnim chgLayout">
        <pc:chgData name="Nathan Clouse" userId="60190519-0423-46ec-ac65-f82d83ecfd9c" providerId="ADAL" clId="{5F09A98C-EF69-48B3-A8BF-87227804DBE4}" dt="2021-02-10T23:09:19.899" v="3648"/>
        <pc:sldMkLst>
          <pc:docMk/>
          <pc:sldMk cId="1638587529" sldId="309"/>
        </pc:sldMkLst>
        <pc:spChg chg="del mod ord">
          <ac:chgData name="Nathan Clouse" userId="60190519-0423-46ec-ac65-f82d83ecfd9c" providerId="ADAL" clId="{5F09A98C-EF69-48B3-A8BF-87227804DBE4}" dt="2021-02-03T00:13:31.359" v="1166" actId="700"/>
          <ac:spMkLst>
            <pc:docMk/>
            <pc:sldMk cId="1638587529" sldId="309"/>
            <ac:spMk id="2" creationId="{22BB8F99-C4D4-4C98-9341-472D50CBC653}"/>
          </ac:spMkLst>
        </pc:spChg>
        <pc:spChg chg="del">
          <ac:chgData name="Nathan Clouse" userId="60190519-0423-46ec-ac65-f82d83ecfd9c" providerId="ADAL" clId="{5F09A98C-EF69-48B3-A8BF-87227804DBE4}" dt="2021-02-03T00:13:31.359" v="1166" actId="700"/>
          <ac:spMkLst>
            <pc:docMk/>
            <pc:sldMk cId="1638587529" sldId="309"/>
            <ac:spMk id="3" creationId="{E5097201-8D4A-408D-85FE-44998EDA2ED5}"/>
          </ac:spMkLst>
        </pc:spChg>
        <pc:spChg chg="add mod">
          <ac:chgData name="Nathan Clouse" userId="60190519-0423-46ec-ac65-f82d83ecfd9c" providerId="ADAL" clId="{5F09A98C-EF69-48B3-A8BF-87227804DBE4}" dt="2021-02-09T00:10:05.073" v="2772" actId="1035"/>
          <ac:spMkLst>
            <pc:docMk/>
            <pc:sldMk cId="1638587529" sldId="309"/>
            <ac:spMk id="4" creationId="{5502F5C7-90E8-401E-8703-F3DB59116771}"/>
          </ac:spMkLst>
        </pc:spChg>
        <pc:spChg chg="del">
          <ac:chgData name="Nathan Clouse" userId="60190519-0423-46ec-ac65-f82d83ecfd9c" providerId="ADAL" clId="{5F09A98C-EF69-48B3-A8BF-87227804DBE4}" dt="2021-02-03T00:13:31.359" v="1166" actId="700"/>
          <ac:spMkLst>
            <pc:docMk/>
            <pc:sldMk cId="1638587529" sldId="309"/>
            <ac:spMk id="4" creationId="{C89049CD-6095-437E-8AE1-FBC5425F6A7A}"/>
          </ac:spMkLst>
        </pc:spChg>
        <pc:spChg chg="add del mod ord">
          <ac:chgData name="Nathan Clouse" userId="60190519-0423-46ec-ac65-f82d83ecfd9c" providerId="ADAL" clId="{5F09A98C-EF69-48B3-A8BF-87227804DBE4}" dt="2021-02-09T00:10:11.355" v="2774"/>
          <ac:spMkLst>
            <pc:docMk/>
            <pc:sldMk cId="1638587529" sldId="309"/>
            <ac:spMk id="5" creationId="{2B42A3D9-02D0-4E65-A2BC-B3C526AFB922}"/>
          </ac:spMkLst>
        </pc:spChg>
        <pc:spChg chg="add del mod">
          <ac:chgData name="Nathan Clouse" userId="60190519-0423-46ec-ac65-f82d83ecfd9c" providerId="ADAL" clId="{5F09A98C-EF69-48B3-A8BF-87227804DBE4}" dt="2021-02-09T00:10:11.355" v="2774"/>
          <ac:spMkLst>
            <pc:docMk/>
            <pc:sldMk cId="1638587529" sldId="309"/>
            <ac:spMk id="7" creationId="{03174D5E-E517-4EB6-8EFA-7610072F8060}"/>
          </ac:spMkLst>
        </pc:spChg>
        <pc:spChg chg="add mod">
          <ac:chgData name="Nathan Clouse" userId="60190519-0423-46ec-ac65-f82d83ecfd9c" providerId="ADAL" clId="{5F09A98C-EF69-48B3-A8BF-87227804DBE4}" dt="2021-02-09T00:10:15.663" v="2776" actId="1076"/>
          <ac:spMkLst>
            <pc:docMk/>
            <pc:sldMk cId="1638587529" sldId="309"/>
            <ac:spMk id="8" creationId="{B24B939F-330D-49C8-ADD2-0A2413A4ACCA}"/>
          </ac:spMkLst>
        </pc:spChg>
        <pc:picChg chg="add mod">
          <ac:chgData name="Nathan Clouse" userId="60190519-0423-46ec-ac65-f82d83ecfd9c" providerId="ADAL" clId="{5F09A98C-EF69-48B3-A8BF-87227804DBE4}" dt="2021-02-03T00:13:38.812" v="1168" actId="1076"/>
          <ac:picMkLst>
            <pc:docMk/>
            <pc:sldMk cId="1638587529" sldId="309"/>
            <ac:picMk id="6" creationId="{AF3FA096-33F4-4B15-81D9-7DE60954EDB7}"/>
          </ac:picMkLst>
        </pc:picChg>
      </pc:sldChg>
      <pc:sldChg chg="addSp modSp new mod modTransition modClrScheme chgLayout">
        <pc:chgData name="Nathan Clouse" userId="60190519-0423-46ec-ac65-f82d83ecfd9c" providerId="ADAL" clId="{5F09A98C-EF69-48B3-A8BF-87227804DBE4}" dt="2021-02-10T23:09:19.899" v="3648"/>
        <pc:sldMkLst>
          <pc:docMk/>
          <pc:sldMk cId="2818304567" sldId="310"/>
        </pc:sldMkLst>
        <pc:spChg chg="add mod ord">
          <ac:chgData name="Nathan Clouse" userId="60190519-0423-46ec-ac65-f82d83ecfd9c" providerId="ADAL" clId="{5F09A98C-EF69-48B3-A8BF-87227804DBE4}" dt="2021-02-09T02:03:15.648" v="2913" actId="20577"/>
          <ac:spMkLst>
            <pc:docMk/>
            <pc:sldMk cId="2818304567" sldId="310"/>
            <ac:spMk id="3" creationId="{A0149051-441D-4D43-8073-69E846B7DF19}"/>
          </ac:spMkLst>
        </pc:spChg>
        <pc:picChg chg="add mod">
          <ac:chgData name="Nathan Clouse" userId="60190519-0423-46ec-ac65-f82d83ecfd9c" providerId="ADAL" clId="{5F09A98C-EF69-48B3-A8BF-87227804DBE4}" dt="2021-02-03T00:14:04.128" v="1172"/>
          <ac:picMkLst>
            <pc:docMk/>
            <pc:sldMk cId="2818304567" sldId="310"/>
            <ac:picMk id="2" creationId="{C0B6EA22-9904-4167-8AD6-7BB1A15C5017}"/>
          </ac:picMkLst>
        </pc:picChg>
      </pc:sldChg>
      <pc:sldChg chg="addSp delSp modSp new mod modAnim modNotesTx">
        <pc:chgData name="Nathan Clouse" userId="60190519-0423-46ec-ac65-f82d83ecfd9c" providerId="ADAL" clId="{5F09A98C-EF69-48B3-A8BF-87227804DBE4}" dt="2021-02-03T00:20:06.630" v="1248" actId="22"/>
        <pc:sldMkLst>
          <pc:docMk/>
          <pc:sldMk cId="2879800749" sldId="311"/>
        </pc:sldMkLst>
        <pc:spChg chg="add mod">
          <ac:chgData name="Nathan Clouse" userId="60190519-0423-46ec-ac65-f82d83ecfd9c" providerId="ADAL" clId="{5F09A98C-EF69-48B3-A8BF-87227804DBE4}" dt="2021-02-03T00:17:33.141" v="1214"/>
          <ac:spMkLst>
            <pc:docMk/>
            <pc:sldMk cId="2879800749" sldId="311"/>
            <ac:spMk id="3" creationId="{AF34F960-E679-4CA0-A170-C2D5EE3AD87C}"/>
          </ac:spMkLst>
        </pc:spChg>
        <pc:spChg chg="add mod">
          <ac:chgData name="Nathan Clouse" userId="60190519-0423-46ec-ac65-f82d83ecfd9c" providerId="ADAL" clId="{5F09A98C-EF69-48B3-A8BF-87227804DBE4}" dt="2021-02-03T00:17:33.141" v="1214"/>
          <ac:spMkLst>
            <pc:docMk/>
            <pc:sldMk cId="2879800749" sldId="311"/>
            <ac:spMk id="4" creationId="{C81AE4C7-6A04-4B98-94AB-3ADE77B07B39}"/>
          </ac:spMkLst>
        </pc:spChg>
        <pc:spChg chg="add mod">
          <ac:chgData name="Nathan Clouse" userId="60190519-0423-46ec-ac65-f82d83ecfd9c" providerId="ADAL" clId="{5F09A98C-EF69-48B3-A8BF-87227804DBE4}" dt="2021-02-03T00:17:33.141" v="1214"/>
          <ac:spMkLst>
            <pc:docMk/>
            <pc:sldMk cId="2879800749" sldId="311"/>
            <ac:spMk id="5" creationId="{DFAA046E-11FD-4B49-8051-041B6E98A5C2}"/>
          </ac:spMkLst>
        </pc:spChg>
        <pc:spChg chg="add mod">
          <ac:chgData name="Nathan Clouse" userId="60190519-0423-46ec-ac65-f82d83ecfd9c" providerId="ADAL" clId="{5F09A98C-EF69-48B3-A8BF-87227804DBE4}" dt="2021-02-03T00:17:33.141" v="1214"/>
          <ac:spMkLst>
            <pc:docMk/>
            <pc:sldMk cId="2879800749" sldId="311"/>
            <ac:spMk id="6" creationId="{0E949129-5E09-4A2E-AF60-AC7F76EA5032}"/>
          </ac:spMkLst>
        </pc:spChg>
        <pc:spChg chg="add mod">
          <ac:chgData name="Nathan Clouse" userId="60190519-0423-46ec-ac65-f82d83ecfd9c" providerId="ADAL" clId="{5F09A98C-EF69-48B3-A8BF-87227804DBE4}" dt="2021-02-03T00:17:33.141" v="1214"/>
          <ac:spMkLst>
            <pc:docMk/>
            <pc:sldMk cId="2879800749" sldId="311"/>
            <ac:spMk id="7" creationId="{803AA471-7E3E-4592-8917-7250A29F7A5F}"/>
          </ac:spMkLst>
        </pc:spChg>
        <pc:spChg chg="add mod">
          <ac:chgData name="Nathan Clouse" userId="60190519-0423-46ec-ac65-f82d83ecfd9c" providerId="ADAL" clId="{5F09A98C-EF69-48B3-A8BF-87227804DBE4}" dt="2021-02-03T00:17:33.141" v="1214"/>
          <ac:spMkLst>
            <pc:docMk/>
            <pc:sldMk cId="2879800749" sldId="311"/>
            <ac:spMk id="8" creationId="{FA6E7B64-7C4C-4969-B2F3-E698AA0E3712}"/>
          </ac:spMkLst>
        </pc:spChg>
        <pc:spChg chg="add mod">
          <ac:chgData name="Nathan Clouse" userId="60190519-0423-46ec-ac65-f82d83ecfd9c" providerId="ADAL" clId="{5F09A98C-EF69-48B3-A8BF-87227804DBE4}" dt="2021-02-03T00:17:33.141" v="1214"/>
          <ac:spMkLst>
            <pc:docMk/>
            <pc:sldMk cId="2879800749" sldId="311"/>
            <ac:spMk id="9" creationId="{39C4E704-7FD3-4D92-A263-85D3D0585D2B}"/>
          </ac:spMkLst>
        </pc:spChg>
        <pc:spChg chg="add mod">
          <ac:chgData name="Nathan Clouse" userId="60190519-0423-46ec-ac65-f82d83ecfd9c" providerId="ADAL" clId="{5F09A98C-EF69-48B3-A8BF-87227804DBE4}" dt="2021-02-03T00:17:33.141" v="1214"/>
          <ac:spMkLst>
            <pc:docMk/>
            <pc:sldMk cId="2879800749" sldId="311"/>
            <ac:spMk id="10" creationId="{3B2A22FF-BBB7-401C-B67C-CD33ED0A035A}"/>
          </ac:spMkLst>
        </pc:spChg>
        <pc:spChg chg="add mod">
          <ac:chgData name="Nathan Clouse" userId="60190519-0423-46ec-ac65-f82d83ecfd9c" providerId="ADAL" clId="{5F09A98C-EF69-48B3-A8BF-87227804DBE4}" dt="2021-02-03T00:17:33.141" v="1214"/>
          <ac:spMkLst>
            <pc:docMk/>
            <pc:sldMk cId="2879800749" sldId="311"/>
            <ac:spMk id="11" creationId="{ADFFAB5E-9480-497A-9BFC-4EDF422A1152}"/>
          </ac:spMkLst>
        </pc:spChg>
        <pc:spChg chg="add del">
          <ac:chgData name="Nathan Clouse" userId="60190519-0423-46ec-ac65-f82d83ecfd9c" providerId="ADAL" clId="{5F09A98C-EF69-48B3-A8BF-87227804DBE4}" dt="2021-02-03T00:20:06.630" v="1248" actId="22"/>
          <ac:spMkLst>
            <pc:docMk/>
            <pc:sldMk cId="2879800749" sldId="311"/>
            <ac:spMk id="13" creationId="{4CCB2266-E9B9-4836-9708-268CD33969AD}"/>
          </ac:spMkLst>
        </pc:spChg>
        <pc:spChg chg="add del">
          <ac:chgData name="Nathan Clouse" userId="60190519-0423-46ec-ac65-f82d83ecfd9c" providerId="ADAL" clId="{5F09A98C-EF69-48B3-A8BF-87227804DBE4}" dt="2021-02-03T00:20:05.887" v="1247" actId="22"/>
          <ac:spMkLst>
            <pc:docMk/>
            <pc:sldMk cId="2879800749" sldId="311"/>
            <ac:spMk id="15" creationId="{CE12CF02-05A3-4408-AD48-3BBF8E9A267F}"/>
          </ac:spMkLst>
        </pc:spChg>
        <pc:picChg chg="add mod">
          <ac:chgData name="Nathan Clouse" userId="60190519-0423-46ec-ac65-f82d83ecfd9c" providerId="ADAL" clId="{5F09A98C-EF69-48B3-A8BF-87227804DBE4}" dt="2021-02-03T00:17:33.141" v="1214"/>
          <ac:picMkLst>
            <pc:docMk/>
            <pc:sldMk cId="2879800749" sldId="311"/>
            <ac:picMk id="2" creationId="{A986B27A-F0CD-453B-B6A5-C94F2EEED6FD}"/>
          </ac:picMkLst>
        </pc:picChg>
      </pc:sldChg>
      <pc:sldChg chg="addSp delSp modSp new mod modTransition modClrScheme chgLayout">
        <pc:chgData name="Nathan Clouse" userId="60190519-0423-46ec-ac65-f82d83ecfd9c" providerId="ADAL" clId="{5F09A98C-EF69-48B3-A8BF-87227804DBE4}" dt="2021-02-11T02:07:08.099" v="3798" actId="1076"/>
        <pc:sldMkLst>
          <pc:docMk/>
          <pc:sldMk cId="4049679650" sldId="312"/>
        </pc:sldMkLst>
        <pc:spChg chg="add mod">
          <ac:chgData name="Nathan Clouse" userId="60190519-0423-46ec-ac65-f82d83ecfd9c" providerId="ADAL" clId="{5F09A98C-EF69-48B3-A8BF-87227804DBE4}" dt="2021-02-03T00:17:00.536" v="1208"/>
          <ac:spMkLst>
            <pc:docMk/>
            <pc:sldMk cId="4049679650" sldId="312"/>
            <ac:spMk id="2" creationId="{A6F46152-CAE8-451D-BEA4-2B640E48B411}"/>
          </ac:spMkLst>
        </pc:spChg>
        <pc:spChg chg="add mod">
          <ac:chgData name="Nathan Clouse" userId="60190519-0423-46ec-ac65-f82d83ecfd9c" providerId="ADAL" clId="{5F09A98C-EF69-48B3-A8BF-87227804DBE4}" dt="2021-02-09T00:10:44.687" v="2777" actId="255"/>
          <ac:spMkLst>
            <pc:docMk/>
            <pc:sldMk cId="4049679650" sldId="312"/>
            <ac:spMk id="3" creationId="{75D06BDA-0FC7-4701-B3AB-220B4EF5F499}"/>
          </ac:spMkLst>
        </pc:spChg>
        <pc:spChg chg="add mod">
          <ac:chgData name="Nathan Clouse" userId="60190519-0423-46ec-ac65-f82d83ecfd9c" providerId="ADAL" clId="{5F09A98C-EF69-48B3-A8BF-87227804DBE4}" dt="2021-02-03T00:15:13.621" v="1207" actId="700"/>
          <ac:spMkLst>
            <pc:docMk/>
            <pc:sldMk cId="4049679650" sldId="312"/>
            <ac:spMk id="4" creationId="{69185CFA-8C21-4EE0-B57D-1EF5BAAB4345}"/>
          </ac:spMkLst>
        </pc:spChg>
        <pc:picChg chg="add del mod">
          <ac:chgData name="Nathan Clouse" userId="60190519-0423-46ec-ac65-f82d83ecfd9c" providerId="ADAL" clId="{5F09A98C-EF69-48B3-A8BF-87227804DBE4}" dt="2021-02-11T02:05:57.436" v="3793"/>
          <ac:picMkLst>
            <pc:docMk/>
            <pc:sldMk cId="4049679650" sldId="312"/>
            <ac:picMk id="6" creationId="{5E09542A-DB06-49A9-986D-AB1A27768316}"/>
          </ac:picMkLst>
        </pc:picChg>
        <pc:picChg chg="add del">
          <ac:chgData name="Nathan Clouse" userId="60190519-0423-46ec-ac65-f82d83ecfd9c" providerId="ADAL" clId="{5F09A98C-EF69-48B3-A8BF-87227804DBE4}" dt="2021-02-11T02:07:02.915" v="3795"/>
          <ac:picMkLst>
            <pc:docMk/>
            <pc:sldMk cId="4049679650" sldId="312"/>
            <ac:picMk id="6146" creationId="{8AC919C8-2409-49EA-92AC-D9E6697FD76F}"/>
          </ac:picMkLst>
        </pc:picChg>
        <pc:picChg chg="add mod">
          <ac:chgData name="Nathan Clouse" userId="60190519-0423-46ec-ac65-f82d83ecfd9c" providerId="ADAL" clId="{5F09A98C-EF69-48B3-A8BF-87227804DBE4}" dt="2021-02-11T02:07:08.099" v="3798" actId="1076"/>
          <ac:picMkLst>
            <pc:docMk/>
            <pc:sldMk cId="4049679650" sldId="312"/>
            <ac:picMk id="6148" creationId="{807EFE01-AF40-4518-AA36-1A187F8965C1}"/>
          </ac:picMkLst>
        </pc:picChg>
      </pc:sldChg>
      <pc:sldChg chg="addSp modSp new mod ord modClrScheme chgLayout">
        <pc:chgData name="Nathan Clouse" userId="60190519-0423-46ec-ac65-f82d83ecfd9c" providerId="ADAL" clId="{5F09A98C-EF69-48B3-A8BF-87227804DBE4}" dt="2021-02-11T02:18:10.700" v="3837" actId="1076"/>
        <pc:sldMkLst>
          <pc:docMk/>
          <pc:sldMk cId="3052768390" sldId="313"/>
        </pc:sldMkLst>
        <pc:spChg chg="add mod">
          <ac:chgData name="Nathan Clouse" userId="60190519-0423-46ec-ac65-f82d83ecfd9c" providerId="ADAL" clId="{5F09A98C-EF69-48B3-A8BF-87227804DBE4}" dt="2021-02-03T00:14:53.076" v="1206" actId="20577"/>
          <ac:spMkLst>
            <pc:docMk/>
            <pc:sldMk cId="3052768390" sldId="313"/>
            <ac:spMk id="2" creationId="{C7D76656-7DD2-49EE-8E8E-E6AC24076A04}"/>
          </ac:spMkLst>
        </pc:spChg>
        <pc:spChg chg="add mod">
          <ac:chgData name="Nathan Clouse" userId="60190519-0423-46ec-ac65-f82d83ecfd9c" providerId="ADAL" clId="{5F09A98C-EF69-48B3-A8BF-87227804DBE4}" dt="2021-02-08T03:34:24.383" v="1929" actId="20577"/>
          <ac:spMkLst>
            <pc:docMk/>
            <pc:sldMk cId="3052768390" sldId="313"/>
            <ac:spMk id="3" creationId="{264B1CB4-70A1-40BE-86A9-1B5EAC4660B9}"/>
          </ac:spMkLst>
        </pc:spChg>
        <pc:spChg chg="add mod">
          <ac:chgData name="Nathan Clouse" userId="60190519-0423-46ec-ac65-f82d83ecfd9c" providerId="ADAL" clId="{5F09A98C-EF69-48B3-A8BF-87227804DBE4}" dt="2021-02-03T00:14:33.493" v="1176" actId="700"/>
          <ac:spMkLst>
            <pc:docMk/>
            <pc:sldMk cId="3052768390" sldId="313"/>
            <ac:spMk id="4" creationId="{5B56B83C-5899-457A-B9BB-AE67729DA4DC}"/>
          </ac:spMkLst>
        </pc:spChg>
        <pc:picChg chg="add mod">
          <ac:chgData name="Nathan Clouse" userId="60190519-0423-46ec-ac65-f82d83ecfd9c" providerId="ADAL" clId="{5F09A98C-EF69-48B3-A8BF-87227804DBE4}" dt="2021-02-11T02:18:10.700" v="3837" actId="1076"/>
          <ac:picMkLst>
            <pc:docMk/>
            <pc:sldMk cId="3052768390" sldId="313"/>
            <ac:picMk id="6" creationId="{43D57322-7493-4161-AE66-B9AF94780AFA}"/>
          </ac:picMkLst>
        </pc:picChg>
      </pc:sldChg>
      <pc:sldChg chg="addSp modSp new mod modClrScheme modAnim chgLayout">
        <pc:chgData name="Nathan Clouse" userId="60190519-0423-46ec-ac65-f82d83ecfd9c" providerId="ADAL" clId="{5F09A98C-EF69-48B3-A8BF-87227804DBE4}" dt="2021-02-09T02:30:12.580" v="3117" actId="14100"/>
        <pc:sldMkLst>
          <pc:docMk/>
          <pc:sldMk cId="4218844790" sldId="314"/>
        </pc:sldMkLst>
        <pc:spChg chg="add mod">
          <ac:chgData name="Nathan Clouse" userId="60190519-0423-46ec-ac65-f82d83ecfd9c" providerId="ADAL" clId="{5F09A98C-EF69-48B3-A8BF-87227804DBE4}" dt="2021-02-03T00:22:42.433" v="1266"/>
          <ac:spMkLst>
            <pc:docMk/>
            <pc:sldMk cId="4218844790" sldId="314"/>
            <ac:spMk id="2" creationId="{57E930F7-1112-4478-ABF3-A15B2AA5D5C9}"/>
          </ac:spMkLst>
        </pc:spChg>
        <pc:spChg chg="add mod">
          <ac:chgData name="Nathan Clouse" userId="60190519-0423-46ec-ac65-f82d83ecfd9c" providerId="ADAL" clId="{5F09A98C-EF69-48B3-A8BF-87227804DBE4}" dt="2021-02-09T02:30:12.580" v="3117" actId="14100"/>
          <ac:spMkLst>
            <pc:docMk/>
            <pc:sldMk cId="4218844790" sldId="314"/>
            <ac:spMk id="4" creationId="{F5351981-5CDA-4BF1-9CA4-DF72539E0155}"/>
          </ac:spMkLst>
        </pc:spChg>
        <pc:spChg chg="add mod">
          <ac:chgData name="Nathan Clouse" userId="60190519-0423-46ec-ac65-f82d83ecfd9c" providerId="ADAL" clId="{5F09A98C-EF69-48B3-A8BF-87227804DBE4}" dt="2021-02-09T02:25:09.963" v="3116" actId="1038"/>
          <ac:spMkLst>
            <pc:docMk/>
            <pc:sldMk cId="4218844790" sldId="314"/>
            <ac:spMk id="5" creationId="{0565837A-0DCE-44EF-BD4F-96FE294C32F2}"/>
          </ac:spMkLst>
        </pc:spChg>
        <pc:picChg chg="add mod">
          <ac:chgData name="Nathan Clouse" userId="60190519-0423-46ec-ac65-f82d83ecfd9c" providerId="ADAL" clId="{5F09A98C-EF69-48B3-A8BF-87227804DBE4}" dt="2021-02-03T00:22:22.313" v="1264" actId="1076"/>
          <ac:picMkLst>
            <pc:docMk/>
            <pc:sldMk cId="4218844790" sldId="314"/>
            <ac:picMk id="3" creationId="{8E31834F-8717-4087-8100-005F6EECE6B0}"/>
          </ac:picMkLst>
        </pc:picChg>
      </pc:sldChg>
      <pc:sldChg chg="addSp modSp new mod modClrScheme modAnim chgLayout">
        <pc:chgData name="Nathan Clouse" userId="60190519-0423-46ec-ac65-f82d83ecfd9c" providerId="ADAL" clId="{5F09A98C-EF69-48B3-A8BF-87227804DBE4}" dt="2021-02-09T00:11:17.178" v="2778" actId="207"/>
        <pc:sldMkLst>
          <pc:docMk/>
          <pc:sldMk cId="445863119" sldId="315"/>
        </pc:sldMkLst>
        <pc:spChg chg="add mod">
          <ac:chgData name="Nathan Clouse" userId="60190519-0423-46ec-ac65-f82d83ecfd9c" providerId="ADAL" clId="{5F09A98C-EF69-48B3-A8BF-87227804DBE4}" dt="2021-02-03T00:22:33.793" v="1265"/>
          <ac:spMkLst>
            <pc:docMk/>
            <pc:sldMk cId="445863119" sldId="315"/>
            <ac:spMk id="2" creationId="{0EF328A7-8A9D-4FCA-B480-3020552D9F5E}"/>
          </ac:spMkLst>
        </pc:spChg>
        <pc:spChg chg="add mod">
          <ac:chgData name="Nathan Clouse" userId="60190519-0423-46ec-ac65-f82d83ecfd9c" providerId="ADAL" clId="{5F09A98C-EF69-48B3-A8BF-87227804DBE4}" dt="2021-02-09T00:11:17.178" v="2778" actId="207"/>
          <ac:spMkLst>
            <pc:docMk/>
            <pc:sldMk cId="445863119" sldId="315"/>
            <ac:spMk id="4" creationId="{4CEEE972-6CD7-4BC1-8169-FA2864BDD968}"/>
          </ac:spMkLst>
        </pc:spChg>
        <pc:picChg chg="add mod">
          <ac:chgData name="Nathan Clouse" userId="60190519-0423-46ec-ac65-f82d83ecfd9c" providerId="ADAL" clId="{5F09A98C-EF69-48B3-A8BF-87227804DBE4}" dt="2021-02-03T00:21:54.577" v="1261"/>
          <ac:picMkLst>
            <pc:docMk/>
            <pc:sldMk cId="445863119" sldId="315"/>
            <ac:picMk id="3" creationId="{2CCFA26D-A233-4FCF-BCEE-1133711C24A6}"/>
          </ac:picMkLst>
        </pc:picChg>
      </pc:sldChg>
      <pc:sldChg chg="addSp modSp new mod modClrScheme modAnim chgLayout">
        <pc:chgData name="Nathan Clouse" userId="60190519-0423-46ec-ac65-f82d83ecfd9c" providerId="ADAL" clId="{5F09A98C-EF69-48B3-A8BF-87227804DBE4}" dt="2021-02-09T02:30:35.547" v="3128" actId="20577"/>
        <pc:sldMkLst>
          <pc:docMk/>
          <pc:sldMk cId="2627398394" sldId="316"/>
        </pc:sldMkLst>
        <pc:spChg chg="add mod">
          <ac:chgData name="Nathan Clouse" userId="60190519-0423-46ec-ac65-f82d83ecfd9c" providerId="ADAL" clId="{5F09A98C-EF69-48B3-A8BF-87227804DBE4}" dt="2021-02-09T02:30:35.547" v="3128" actId="20577"/>
          <ac:spMkLst>
            <pc:docMk/>
            <pc:sldMk cId="2627398394" sldId="316"/>
            <ac:spMk id="2" creationId="{1616EF90-BD19-498B-9453-A5D4F72713D1}"/>
          </ac:spMkLst>
        </pc:spChg>
        <pc:spChg chg="add mod">
          <ac:chgData name="Nathan Clouse" userId="60190519-0423-46ec-ac65-f82d83ecfd9c" providerId="ADAL" clId="{5F09A98C-EF69-48B3-A8BF-87227804DBE4}" dt="2021-02-03T00:21:21.015" v="1258" actId="1076"/>
          <ac:spMkLst>
            <pc:docMk/>
            <pc:sldMk cId="2627398394" sldId="316"/>
            <ac:spMk id="4" creationId="{74564025-0A32-4FB6-8823-496903043D27}"/>
          </ac:spMkLst>
        </pc:spChg>
        <pc:spChg chg="add mod">
          <ac:chgData name="Nathan Clouse" userId="60190519-0423-46ec-ac65-f82d83ecfd9c" providerId="ADAL" clId="{5F09A98C-EF69-48B3-A8BF-87227804DBE4}" dt="2021-02-03T00:21:21.015" v="1258" actId="1076"/>
          <ac:spMkLst>
            <pc:docMk/>
            <pc:sldMk cId="2627398394" sldId="316"/>
            <ac:spMk id="5" creationId="{33BD0684-7471-4D6E-BF0F-CCD73B84FC51}"/>
          </ac:spMkLst>
        </pc:spChg>
        <pc:picChg chg="add mod">
          <ac:chgData name="Nathan Clouse" userId="60190519-0423-46ec-ac65-f82d83ecfd9c" providerId="ADAL" clId="{5F09A98C-EF69-48B3-A8BF-87227804DBE4}" dt="2021-02-03T00:21:21.015" v="1258" actId="1076"/>
          <ac:picMkLst>
            <pc:docMk/>
            <pc:sldMk cId="2627398394" sldId="316"/>
            <ac:picMk id="3" creationId="{AD4F6F10-B632-4DB5-ACF6-B7DFC89EEA18}"/>
          </ac:picMkLst>
        </pc:picChg>
      </pc:sldChg>
      <pc:sldChg chg="addSp modSp new mod modClrScheme chgLayout">
        <pc:chgData name="Nathan Clouse" userId="60190519-0423-46ec-ac65-f82d83ecfd9c" providerId="ADAL" clId="{5F09A98C-EF69-48B3-A8BF-87227804DBE4}" dt="2021-02-11T02:10:51.756" v="3803" actId="1076"/>
        <pc:sldMkLst>
          <pc:docMk/>
          <pc:sldMk cId="1947469796" sldId="317"/>
        </pc:sldMkLst>
        <pc:spChg chg="add mod">
          <ac:chgData name="Nathan Clouse" userId="60190519-0423-46ec-ac65-f82d83ecfd9c" providerId="ADAL" clId="{5F09A98C-EF69-48B3-A8BF-87227804DBE4}" dt="2021-02-03T00:20:27.350" v="1254" actId="27636"/>
          <ac:spMkLst>
            <pc:docMk/>
            <pc:sldMk cId="1947469796" sldId="317"/>
            <ac:spMk id="2" creationId="{7EF1896E-8C5A-48E9-BBE5-2CEF3E05354F}"/>
          </ac:spMkLst>
        </pc:spChg>
        <pc:spChg chg="add mod">
          <ac:chgData name="Nathan Clouse" userId="60190519-0423-46ec-ac65-f82d83ecfd9c" providerId="ADAL" clId="{5F09A98C-EF69-48B3-A8BF-87227804DBE4}" dt="2021-02-03T00:20:31.943" v="1255"/>
          <ac:spMkLst>
            <pc:docMk/>
            <pc:sldMk cId="1947469796" sldId="317"/>
            <ac:spMk id="3" creationId="{918B76EC-381E-4529-84A9-F2D66711F243}"/>
          </ac:spMkLst>
        </pc:spChg>
        <pc:spChg chg="add mod">
          <ac:chgData name="Nathan Clouse" userId="60190519-0423-46ec-ac65-f82d83ecfd9c" providerId="ADAL" clId="{5F09A98C-EF69-48B3-A8BF-87227804DBE4}" dt="2021-02-11T02:10:41.843" v="3799"/>
          <ac:spMkLst>
            <pc:docMk/>
            <pc:sldMk cId="1947469796" sldId="317"/>
            <ac:spMk id="4" creationId="{26044068-81C0-4581-9F0E-6B5AE381C748}"/>
          </ac:spMkLst>
        </pc:spChg>
        <pc:picChg chg="add mod">
          <ac:chgData name="Nathan Clouse" userId="60190519-0423-46ec-ac65-f82d83ecfd9c" providerId="ADAL" clId="{5F09A98C-EF69-48B3-A8BF-87227804DBE4}" dt="2021-02-11T02:10:51.756" v="3803" actId="1076"/>
          <ac:picMkLst>
            <pc:docMk/>
            <pc:sldMk cId="1947469796" sldId="317"/>
            <ac:picMk id="6" creationId="{304B78E7-619C-4867-B003-AA8DA9EEC010}"/>
          </ac:picMkLst>
        </pc:picChg>
      </pc:sldChg>
      <pc:sldChg chg="addSp modSp new mod modAnim">
        <pc:chgData name="Nathan Clouse" userId="60190519-0423-46ec-ac65-f82d83ecfd9c" providerId="ADAL" clId="{5F09A98C-EF69-48B3-A8BF-87227804DBE4}" dt="2021-02-03T00:26:50.728" v="1270"/>
        <pc:sldMkLst>
          <pc:docMk/>
          <pc:sldMk cId="532651718" sldId="318"/>
        </pc:sldMkLst>
        <pc:spChg chg="mod">
          <ac:chgData name="Nathan Clouse" userId="60190519-0423-46ec-ac65-f82d83ecfd9c" providerId="ADAL" clId="{5F09A98C-EF69-48B3-A8BF-87227804DBE4}" dt="2021-02-03T00:26:50.728" v="1270"/>
          <ac:spMkLst>
            <pc:docMk/>
            <pc:sldMk cId="532651718" sldId="318"/>
            <ac:spMk id="2" creationId="{F4813FC0-F76A-48C7-9EC3-AE97BFDD88BA}"/>
          </ac:spMkLst>
        </pc:spChg>
        <pc:spChg chg="add mod">
          <ac:chgData name="Nathan Clouse" userId="60190519-0423-46ec-ac65-f82d83ecfd9c" providerId="ADAL" clId="{5F09A98C-EF69-48B3-A8BF-87227804DBE4}" dt="2021-02-03T00:26:45.381" v="1269" actId="1076"/>
          <ac:spMkLst>
            <pc:docMk/>
            <pc:sldMk cId="532651718" sldId="318"/>
            <ac:spMk id="4" creationId="{03982429-701A-4CB6-BD3E-0C85A3B35479}"/>
          </ac:spMkLst>
        </pc:spChg>
        <pc:spChg chg="add mod">
          <ac:chgData name="Nathan Clouse" userId="60190519-0423-46ec-ac65-f82d83ecfd9c" providerId="ADAL" clId="{5F09A98C-EF69-48B3-A8BF-87227804DBE4}" dt="2021-02-03T00:26:45.381" v="1269" actId="1076"/>
          <ac:spMkLst>
            <pc:docMk/>
            <pc:sldMk cId="532651718" sldId="318"/>
            <ac:spMk id="5" creationId="{F82349A6-07E7-4877-AEE5-07F53D483AAC}"/>
          </ac:spMkLst>
        </pc:spChg>
        <pc:picChg chg="add mod">
          <ac:chgData name="Nathan Clouse" userId="60190519-0423-46ec-ac65-f82d83ecfd9c" providerId="ADAL" clId="{5F09A98C-EF69-48B3-A8BF-87227804DBE4}" dt="2021-02-03T00:26:45.381" v="1269" actId="1076"/>
          <ac:picMkLst>
            <pc:docMk/>
            <pc:sldMk cId="532651718" sldId="318"/>
            <ac:picMk id="3" creationId="{A3D5C8E2-0BE8-44EA-A33D-4CDE872B241B}"/>
          </ac:picMkLst>
        </pc:picChg>
      </pc:sldChg>
      <pc:sldChg chg="addSp modSp new mod modAnim">
        <pc:chgData name="Nathan Clouse" userId="60190519-0423-46ec-ac65-f82d83ecfd9c" providerId="ADAL" clId="{5F09A98C-EF69-48B3-A8BF-87227804DBE4}" dt="2021-02-09T00:15:34.469" v="2783" actId="1076"/>
        <pc:sldMkLst>
          <pc:docMk/>
          <pc:sldMk cId="3138540012" sldId="319"/>
        </pc:sldMkLst>
        <pc:spChg chg="mod">
          <ac:chgData name="Nathan Clouse" userId="60190519-0423-46ec-ac65-f82d83ecfd9c" providerId="ADAL" clId="{5F09A98C-EF69-48B3-A8BF-87227804DBE4}" dt="2021-02-03T00:28:18.232" v="1282"/>
          <ac:spMkLst>
            <pc:docMk/>
            <pc:sldMk cId="3138540012" sldId="319"/>
            <ac:spMk id="2" creationId="{3DB77DAB-8C68-442E-B478-6E3738DA5BDC}"/>
          </ac:spMkLst>
        </pc:spChg>
        <pc:spChg chg="add mod">
          <ac:chgData name="Nathan Clouse" userId="60190519-0423-46ec-ac65-f82d83ecfd9c" providerId="ADAL" clId="{5F09A98C-EF69-48B3-A8BF-87227804DBE4}" dt="2021-02-09T00:15:34.469" v="2783" actId="1076"/>
          <ac:spMkLst>
            <pc:docMk/>
            <pc:sldMk cId="3138540012" sldId="319"/>
            <ac:spMk id="4" creationId="{854D0D8E-67F4-483C-B9C2-B6511354F18C}"/>
          </ac:spMkLst>
        </pc:spChg>
        <pc:picChg chg="add mod">
          <ac:chgData name="Nathan Clouse" userId="60190519-0423-46ec-ac65-f82d83ecfd9c" providerId="ADAL" clId="{5F09A98C-EF69-48B3-A8BF-87227804DBE4}" dt="2021-02-03T00:28:31.209" v="1285"/>
          <ac:picMkLst>
            <pc:docMk/>
            <pc:sldMk cId="3138540012" sldId="319"/>
            <ac:picMk id="3" creationId="{C365691A-5C7A-4743-9BF3-ED0D261BE188}"/>
          </ac:picMkLst>
        </pc:picChg>
      </pc:sldChg>
      <pc:sldChg chg="addSp delSp modSp new mod modClrScheme modAnim chgLayout">
        <pc:chgData name="Nathan Clouse" userId="60190519-0423-46ec-ac65-f82d83ecfd9c" providerId="ADAL" clId="{5F09A98C-EF69-48B3-A8BF-87227804DBE4}" dt="2021-02-03T00:27:53.392" v="1279"/>
        <pc:sldMkLst>
          <pc:docMk/>
          <pc:sldMk cId="3054889867" sldId="320"/>
        </pc:sldMkLst>
        <pc:spChg chg="del">
          <ac:chgData name="Nathan Clouse" userId="60190519-0423-46ec-ac65-f82d83ecfd9c" providerId="ADAL" clId="{5F09A98C-EF69-48B3-A8BF-87227804DBE4}" dt="2021-02-03T00:27:53.005" v="1278" actId="700"/>
          <ac:spMkLst>
            <pc:docMk/>
            <pc:sldMk cId="3054889867" sldId="320"/>
            <ac:spMk id="2" creationId="{8C7D0A5E-D394-4E19-8943-6E2EE03F6885}"/>
          </ac:spMkLst>
        </pc:spChg>
        <pc:spChg chg="add mod">
          <ac:chgData name="Nathan Clouse" userId="60190519-0423-46ec-ac65-f82d83ecfd9c" providerId="ADAL" clId="{5F09A98C-EF69-48B3-A8BF-87227804DBE4}" dt="2021-02-03T00:27:53.392" v="1279"/>
          <ac:spMkLst>
            <pc:docMk/>
            <pc:sldMk cId="3054889867" sldId="320"/>
            <ac:spMk id="4" creationId="{AC292E00-7F82-4C88-BE15-EA96B8E13677}"/>
          </ac:spMkLst>
        </pc:spChg>
        <pc:spChg chg="add mod">
          <ac:chgData name="Nathan Clouse" userId="60190519-0423-46ec-ac65-f82d83ecfd9c" providerId="ADAL" clId="{5F09A98C-EF69-48B3-A8BF-87227804DBE4}" dt="2021-02-03T00:27:53.392" v="1279"/>
          <ac:spMkLst>
            <pc:docMk/>
            <pc:sldMk cId="3054889867" sldId="320"/>
            <ac:spMk id="5" creationId="{688D7AFD-BAED-4DDD-BD14-A06842E844A1}"/>
          </ac:spMkLst>
        </pc:spChg>
        <pc:picChg chg="add mod">
          <ac:chgData name="Nathan Clouse" userId="60190519-0423-46ec-ac65-f82d83ecfd9c" providerId="ADAL" clId="{5F09A98C-EF69-48B3-A8BF-87227804DBE4}" dt="2021-02-03T00:27:53.392" v="1279"/>
          <ac:picMkLst>
            <pc:docMk/>
            <pc:sldMk cId="3054889867" sldId="320"/>
            <ac:picMk id="3" creationId="{CFDC4726-D6C2-473C-8C56-51F40AB0CC77}"/>
          </ac:picMkLst>
        </pc:picChg>
      </pc:sldChg>
      <pc:sldChg chg="addSp delSp modSp new mod modClrScheme chgLayout">
        <pc:chgData name="Nathan Clouse" userId="60190519-0423-46ec-ac65-f82d83ecfd9c" providerId="ADAL" clId="{5F09A98C-EF69-48B3-A8BF-87227804DBE4}" dt="2021-02-11T02:14:17.686" v="3807" actId="1076"/>
        <pc:sldMkLst>
          <pc:docMk/>
          <pc:sldMk cId="2096197028" sldId="321"/>
        </pc:sldMkLst>
        <pc:spChg chg="del mod ord">
          <ac:chgData name="Nathan Clouse" userId="60190519-0423-46ec-ac65-f82d83ecfd9c" providerId="ADAL" clId="{5F09A98C-EF69-48B3-A8BF-87227804DBE4}" dt="2021-02-03T00:27:13.065" v="1274" actId="700"/>
          <ac:spMkLst>
            <pc:docMk/>
            <pc:sldMk cId="2096197028" sldId="321"/>
            <ac:spMk id="2" creationId="{B20310AE-A166-47A5-9070-9168DA08C83A}"/>
          </ac:spMkLst>
        </pc:spChg>
        <pc:spChg chg="add mod ord">
          <ac:chgData name="Nathan Clouse" userId="60190519-0423-46ec-ac65-f82d83ecfd9c" providerId="ADAL" clId="{5F09A98C-EF69-48B3-A8BF-87227804DBE4}" dt="2021-02-03T00:27:16.706" v="1276" actId="27636"/>
          <ac:spMkLst>
            <pc:docMk/>
            <pc:sldMk cId="2096197028" sldId="321"/>
            <ac:spMk id="3" creationId="{3871A947-8981-4A13-89C5-69C56D8A92F8}"/>
          </ac:spMkLst>
        </pc:spChg>
        <pc:spChg chg="add mod ord">
          <ac:chgData name="Nathan Clouse" userId="60190519-0423-46ec-ac65-f82d83ecfd9c" providerId="ADAL" clId="{5F09A98C-EF69-48B3-A8BF-87227804DBE4}" dt="2021-02-03T00:27:20.826" v="1277"/>
          <ac:spMkLst>
            <pc:docMk/>
            <pc:sldMk cId="2096197028" sldId="321"/>
            <ac:spMk id="4" creationId="{2DBF8190-23B1-4824-9D8C-F3E167D8A9C2}"/>
          </ac:spMkLst>
        </pc:spChg>
        <pc:spChg chg="add mod ord">
          <ac:chgData name="Nathan Clouse" userId="60190519-0423-46ec-ac65-f82d83ecfd9c" providerId="ADAL" clId="{5F09A98C-EF69-48B3-A8BF-87227804DBE4}" dt="2021-02-03T00:27:13.065" v="1274" actId="700"/>
          <ac:spMkLst>
            <pc:docMk/>
            <pc:sldMk cId="2096197028" sldId="321"/>
            <ac:spMk id="5" creationId="{CE249540-7A3B-4DF2-BF88-83A2938C7A1B}"/>
          </ac:spMkLst>
        </pc:spChg>
        <pc:picChg chg="add mod">
          <ac:chgData name="Nathan Clouse" userId="60190519-0423-46ec-ac65-f82d83ecfd9c" providerId="ADAL" clId="{5F09A98C-EF69-48B3-A8BF-87227804DBE4}" dt="2021-02-11T02:14:17.686" v="3807" actId="1076"/>
          <ac:picMkLst>
            <pc:docMk/>
            <pc:sldMk cId="2096197028" sldId="321"/>
            <ac:picMk id="6" creationId="{13608A9D-C0E3-4F7E-8FA0-2E2BF5954D92}"/>
          </ac:picMkLst>
        </pc:picChg>
      </pc:sldChg>
      <pc:sldChg chg="addSp modSp new mod modAnim">
        <pc:chgData name="Nathan Clouse" userId="60190519-0423-46ec-ac65-f82d83ecfd9c" providerId="ADAL" clId="{5F09A98C-EF69-48B3-A8BF-87227804DBE4}" dt="2021-02-03T00:29:48.867" v="1303" actId="20577"/>
        <pc:sldMkLst>
          <pc:docMk/>
          <pc:sldMk cId="3500234363" sldId="322"/>
        </pc:sldMkLst>
        <pc:spChg chg="mod">
          <ac:chgData name="Nathan Clouse" userId="60190519-0423-46ec-ac65-f82d83ecfd9c" providerId="ADAL" clId="{5F09A98C-EF69-48B3-A8BF-87227804DBE4}" dt="2021-02-03T00:29:48.867" v="1303" actId="20577"/>
          <ac:spMkLst>
            <pc:docMk/>
            <pc:sldMk cId="3500234363" sldId="322"/>
            <ac:spMk id="2" creationId="{1A3EE774-2B09-4F63-A0B6-D29CDA82A2D3}"/>
          </ac:spMkLst>
        </pc:spChg>
        <pc:spChg chg="add mod">
          <ac:chgData name="Nathan Clouse" userId="60190519-0423-46ec-ac65-f82d83ecfd9c" providerId="ADAL" clId="{5F09A98C-EF69-48B3-A8BF-87227804DBE4}" dt="2021-02-03T00:29:39.501" v="1293" actId="1076"/>
          <ac:spMkLst>
            <pc:docMk/>
            <pc:sldMk cId="3500234363" sldId="322"/>
            <ac:spMk id="5" creationId="{E9F081FC-8FE0-4819-B8E0-D9759721C494}"/>
          </ac:spMkLst>
        </pc:spChg>
        <pc:spChg chg="add mod">
          <ac:chgData name="Nathan Clouse" userId="60190519-0423-46ec-ac65-f82d83ecfd9c" providerId="ADAL" clId="{5F09A98C-EF69-48B3-A8BF-87227804DBE4}" dt="2021-02-03T00:29:39.501" v="1293" actId="1076"/>
          <ac:spMkLst>
            <pc:docMk/>
            <pc:sldMk cId="3500234363" sldId="322"/>
            <ac:spMk id="6" creationId="{B61C38BE-5784-4C0D-AEFE-D78CD989257B}"/>
          </ac:spMkLst>
        </pc:spChg>
        <pc:picChg chg="add mod">
          <ac:chgData name="Nathan Clouse" userId="60190519-0423-46ec-ac65-f82d83ecfd9c" providerId="ADAL" clId="{5F09A98C-EF69-48B3-A8BF-87227804DBE4}" dt="2021-02-03T00:29:39.501" v="1293" actId="1076"/>
          <ac:picMkLst>
            <pc:docMk/>
            <pc:sldMk cId="3500234363" sldId="322"/>
            <ac:picMk id="3" creationId="{D86B83EB-EA30-4271-82F1-0F5045DC657E}"/>
          </ac:picMkLst>
        </pc:picChg>
        <pc:picChg chg="add mod">
          <ac:chgData name="Nathan Clouse" userId="60190519-0423-46ec-ac65-f82d83ecfd9c" providerId="ADAL" clId="{5F09A98C-EF69-48B3-A8BF-87227804DBE4}" dt="2021-02-03T00:29:39.501" v="1293" actId="1076"/>
          <ac:picMkLst>
            <pc:docMk/>
            <pc:sldMk cId="3500234363" sldId="322"/>
            <ac:picMk id="4" creationId="{981A4450-A277-4FD2-B3D0-57C98D46DE2B}"/>
          </ac:picMkLst>
        </pc:picChg>
      </pc:sldChg>
      <pc:sldChg chg="addSp delSp modSp new mod modAnim">
        <pc:chgData name="Nathan Clouse" userId="60190519-0423-46ec-ac65-f82d83ecfd9c" providerId="ADAL" clId="{5F09A98C-EF69-48B3-A8BF-87227804DBE4}" dt="2021-02-09T00:15:45.195" v="2787" actId="1076"/>
        <pc:sldMkLst>
          <pc:docMk/>
          <pc:sldMk cId="3141012458" sldId="323"/>
        </pc:sldMkLst>
        <pc:spChg chg="mod">
          <ac:chgData name="Nathan Clouse" userId="60190519-0423-46ec-ac65-f82d83ecfd9c" providerId="ADAL" clId="{5F09A98C-EF69-48B3-A8BF-87227804DBE4}" dt="2021-02-03T00:28:23.823" v="1283"/>
          <ac:spMkLst>
            <pc:docMk/>
            <pc:sldMk cId="3141012458" sldId="323"/>
            <ac:spMk id="2" creationId="{51A7EE05-A46A-4CDB-9A82-971694162467}"/>
          </ac:spMkLst>
        </pc:spChg>
        <pc:spChg chg="add mod">
          <ac:chgData name="Nathan Clouse" userId="60190519-0423-46ec-ac65-f82d83ecfd9c" providerId="ADAL" clId="{5F09A98C-EF69-48B3-A8BF-87227804DBE4}" dt="2021-02-09T00:15:45.195" v="2787" actId="1076"/>
          <ac:spMkLst>
            <pc:docMk/>
            <pc:sldMk cId="3141012458" sldId="323"/>
            <ac:spMk id="5" creationId="{A26A810A-875D-4C46-91B9-E5DC6952CB2A}"/>
          </ac:spMkLst>
        </pc:spChg>
        <pc:picChg chg="add del mod">
          <ac:chgData name="Nathan Clouse" userId="60190519-0423-46ec-ac65-f82d83ecfd9c" providerId="ADAL" clId="{5F09A98C-EF69-48B3-A8BF-87227804DBE4}" dt="2021-02-03T00:28:33.795" v="1286" actId="478"/>
          <ac:picMkLst>
            <pc:docMk/>
            <pc:sldMk cId="3141012458" sldId="323"/>
            <ac:picMk id="3" creationId="{5B206F07-CAA5-4E36-96FC-B9771F75036C}"/>
          </ac:picMkLst>
        </pc:picChg>
        <pc:picChg chg="add mod">
          <ac:chgData name="Nathan Clouse" userId="60190519-0423-46ec-ac65-f82d83ecfd9c" providerId="ADAL" clId="{5F09A98C-EF69-48B3-A8BF-87227804DBE4}" dt="2021-02-03T00:28:56.114" v="1289" actId="1076"/>
          <ac:picMkLst>
            <pc:docMk/>
            <pc:sldMk cId="3141012458" sldId="323"/>
            <ac:picMk id="4" creationId="{71883B1A-C6C9-4947-B5D1-DCFC6ACC0CDF}"/>
          </ac:picMkLst>
        </pc:picChg>
      </pc:sldChg>
      <pc:sldChg chg="addSp delSp modSp new mod modClrScheme modAnim chgLayout">
        <pc:chgData name="Nathan Clouse" userId="60190519-0423-46ec-ac65-f82d83ecfd9c" providerId="ADAL" clId="{5F09A98C-EF69-48B3-A8BF-87227804DBE4}" dt="2021-02-03T00:31:18.852" v="1316" actId="20577"/>
        <pc:sldMkLst>
          <pc:docMk/>
          <pc:sldMk cId="3302242342" sldId="324"/>
        </pc:sldMkLst>
        <pc:spChg chg="del mod ord">
          <ac:chgData name="Nathan Clouse" userId="60190519-0423-46ec-ac65-f82d83ecfd9c" providerId="ADAL" clId="{5F09A98C-EF69-48B3-A8BF-87227804DBE4}" dt="2021-02-03T00:30:57.148" v="1311" actId="700"/>
          <ac:spMkLst>
            <pc:docMk/>
            <pc:sldMk cId="3302242342" sldId="324"/>
            <ac:spMk id="2" creationId="{FF800153-C18E-414A-A919-78AA04D05997}"/>
          </ac:spMkLst>
        </pc:spChg>
        <pc:spChg chg="add mod ord">
          <ac:chgData name="Nathan Clouse" userId="60190519-0423-46ec-ac65-f82d83ecfd9c" providerId="ADAL" clId="{5F09A98C-EF69-48B3-A8BF-87227804DBE4}" dt="2021-02-03T00:30:57.148" v="1311" actId="700"/>
          <ac:spMkLst>
            <pc:docMk/>
            <pc:sldMk cId="3302242342" sldId="324"/>
            <ac:spMk id="3" creationId="{59323179-B330-43EE-8A6B-007933F728D1}"/>
          </ac:spMkLst>
        </pc:spChg>
        <pc:spChg chg="add mod ord">
          <ac:chgData name="Nathan Clouse" userId="60190519-0423-46ec-ac65-f82d83ecfd9c" providerId="ADAL" clId="{5F09A98C-EF69-48B3-A8BF-87227804DBE4}" dt="2021-02-03T00:31:14.103" v="1314"/>
          <ac:spMkLst>
            <pc:docMk/>
            <pc:sldMk cId="3302242342" sldId="324"/>
            <ac:spMk id="4" creationId="{235D7C3E-D5DA-494F-8228-9AA493A3B926}"/>
          </ac:spMkLst>
        </pc:spChg>
        <pc:spChg chg="add mod ord">
          <ac:chgData name="Nathan Clouse" userId="60190519-0423-46ec-ac65-f82d83ecfd9c" providerId="ADAL" clId="{5F09A98C-EF69-48B3-A8BF-87227804DBE4}" dt="2021-02-03T00:30:57.148" v="1311" actId="700"/>
          <ac:spMkLst>
            <pc:docMk/>
            <pc:sldMk cId="3302242342" sldId="324"/>
            <ac:spMk id="5" creationId="{55F4CADB-41EF-492B-AF3B-9FF56768294F}"/>
          </ac:spMkLst>
        </pc:spChg>
        <pc:spChg chg="add mod ord">
          <ac:chgData name="Nathan Clouse" userId="60190519-0423-46ec-ac65-f82d83ecfd9c" providerId="ADAL" clId="{5F09A98C-EF69-48B3-A8BF-87227804DBE4}" dt="2021-02-03T00:31:18.852" v="1316" actId="20577"/>
          <ac:spMkLst>
            <pc:docMk/>
            <pc:sldMk cId="3302242342" sldId="324"/>
            <ac:spMk id="6" creationId="{CB6EA4D1-BC22-45B8-8EF9-133A72077907}"/>
          </ac:spMkLst>
        </pc:spChg>
        <pc:spChg chg="add mod ord">
          <ac:chgData name="Nathan Clouse" userId="60190519-0423-46ec-ac65-f82d83ecfd9c" providerId="ADAL" clId="{5F09A98C-EF69-48B3-A8BF-87227804DBE4}" dt="2021-02-03T00:30:57.148" v="1311" actId="700"/>
          <ac:spMkLst>
            <pc:docMk/>
            <pc:sldMk cId="3302242342" sldId="324"/>
            <ac:spMk id="7" creationId="{0FDD0392-CE01-4D6A-8B7F-B7014B129476}"/>
          </ac:spMkLst>
        </pc:spChg>
        <pc:spChg chg="add mod">
          <ac:chgData name="Nathan Clouse" userId="60190519-0423-46ec-ac65-f82d83ecfd9c" providerId="ADAL" clId="{5F09A98C-EF69-48B3-A8BF-87227804DBE4}" dt="2021-02-03T00:31:03.890" v="1312"/>
          <ac:spMkLst>
            <pc:docMk/>
            <pc:sldMk cId="3302242342" sldId="324"/>
            <ac:spMk id="9" creationId="{AD8331F1-6CB4-40A9-971E-C64213AC8824}"/>
          </ac:spMkLst>
        </pc:spChg>
        <pc:spChg chg="add mod">
          <ac:chgData name="Nathan Clouse" userId="60190519-0423-46ec-ac65-f82d83ecfd9c" providerId="ADAL" clId="{5F09A98C-EF69-48B3-A8BF-87227804DBE4}" dt="2021-02-03T00:31:09.009" v="1313"/>
          <ac:spMkLst>
            <pc:docMk/>
            <pc:sldMk cId="3302242342" sldId="324"/>
            <ac:spMk id="11" creationId="{B6AADDB7-B7AA-4583-A9AE-24541EDEED6D}"/>
          </ac:spMkLst>
        </pc:spChg>
        <pc:picChg chg="add mod">
          <ac:chgData name="Nathan Clouse" userId="60190519-0423-46ec-ac65-f82d83ecfd9c" providerId="ADAL" clId="{5F09A98C-EF69-48B3-A8BF-87227804DBE4}" dt="2021-02-03T00:31:03.890" v="1312"/>
          <ac:picMkLst>
            <pc:docMk/>
            <pc:sldMk cId="3302242342" sldId="324"/>
            <ac:picMk id="8" creationId="{2830D2CC-9946-46AC-833B-B486C4D523E7}"/>
          </ac:picMkLst>
        </pc:picChg>
        <pc:picChg chg="add mod">
          <ac:chgData name="Nathan Clouse" userId="60190519-0423-46ec-ac65-f82d83ecfd9c" providerId="ADAL" clId="{5F09A98C-EF69-48B3-A8BF-87227804DBE4}" dt="2021-02-03T00:31:09.009" v="1313"/>
          <ac:picMkLst>
            <pc:docMk/>
            <pc:sldMk cId="3302242342" sldId="324"/>
            <ac:picMk id="10" creationId="{5DB4925B-3A0A-4D56-8E13-2183DF6AF8B1}"/>
          </ac:picMkLst>
        </pc:picChg>
      </pc:sldChg>
      <pc:sldChg chg="addSp delSp modSp new mod modClrScheme chgLayout">
        <pc:chgData name="Nathan Clouse" userId="60190519-0423-46ec-ac65-f82d83ecfd9c" providerId="ADAL" clId="{5F09A98C-EF69-48B3-A8BF-87227804DBE4}" dt="2021-02-11T02:14:27.648" v="3809" actId="1076"/>
        <pc:sldMkLst>
          <pc:docMk/>
          <pc:sldMk cId="2891461651" sldId="325"/>
        </pc:sldMkLst>
        <pc:spChg chg="del mod ord">
          <ac:chgData name="Nathan Clouse" userId="60190519-0423-46ec-ac65-f82d83ecfd9c" providerId="ADAL" clId="{5F09A98C-EF69-48B3-A8BF-87227804DBE4}" dt="2021-02-03T00:30:08.054" v="1304" actId="700"/>
          <ac:spMkLst>
            <pc:docMk/>
            <pc:sldMk cId="2891461651" sldId="325"/>
            <ac:spMk id="2" creationId="{2F71BB0C-CC20-4F06-8BAD-2F707FEF4807}"/>
          </ac:spMkLst>
        </pc:spChg>
        <pc:spChg chg="add mod ord">
          <ac:chgData name="Nathan Clouse" userId="60190519-0423-46ec-ac65-f82d83ecfd9c" providerId="ADAL" clId="{5F09A98C-EF69-48B3-A8BF-87227804DBE4}" dt="2021-02-03T00:30:28.671" v="1306" actId="700"/>
          <ac:spMkLst>
            <pc:docMk/>
            <pc:sldMk cId="2891461651" sldId="325"/>
            <ac:spMk id="3" creationId="{92D60234-22E8-45D3-977D-835B15FA0992}"/>
          </ac:spMkLst>
        </pc:spChg>
        <pc:spChg chg="add del mod ord">
          <ac:chgData name="Nathan Clouse" userId="60190519-0423-46ec-ac65-f82d83ecfd9c" providerId="ADAL" clId="{5F09A98C-EF69-48B3-A8BF-87227804DBE4}" dt="2021-02-03T00:30:28.671" v="1306" actId="700"/>
          <ac:spMkLst>
            <pc:docMk/>
            <pc:sldMk cId="2891461651" sldId="325"/>
            <ac:spMk id="4" creationId="{722CDA46-2966-4677-BDFE-4D44BCA264A3}"/>
          </ac:spMkLst>
        </pc:spChg>
        <pc:spChg chg="add del mod ord">
          <ac:chgData name="Nathan Clouse" userId="60190519-0423-46ec-ac65-f82d83ecfd9c" providerId="ADAL" clId="{5F09A98C-EF69-48B3-A8BF-87227804DBE4}" dt="2021-02-03T00:30:28.671" v="1306" actId="700"/>
          <ac:spMkLst>
            <pc:docMk/>
            <pc:sldMk cId="2891461651" sldId="325"/>
            <ac:spMk id="5" creationId="{8BDBF7B0-D15E-4712-AEB4-6AF9D981EA7F}"/>
          </ac:spMkLst>
        </pc:spChg>
        <pc:spChg chg="add mod ord">
          <ac:chgData name="Nathan Clouse" userId="60190519-0423-46ec-ac65-f82d83ecfd9c" providerId="ADAL" clId="{5F09A98C-EF69-48B3-A8BF-87227804DBE4}" dt="2021-02-03T00:30:44.134" v="1310"/>
          <ac:spMkLst>
            <pc:docMk/>
            <pc:sldMk cId="2891461651" sldId="325"/>
            <ac:spMk id="6" creationId="{BB7D0234-4FFC-4A61-BDE5-BD78C4C7E8E5}"/>
          </ac:spMkLst>
        </pc:spChg>
        <pc:spChg chg="add mod ord">
          <ac:chgData name="Nathan Clouse" userId="60190519-0423-46ec-ac65-f82d83ecfd9c" providerId="ADAL" clId="{5F09A98C-EF69-48B3-A8BF-87227804DBE4}" dt="2021-02-03T00:30:28.671" v="1306" actId="700"/>
          <ac:spMkLst>
            <pc:docMk/>
            <pc:sldMk cId="2891461651" sldId="325"/>
            <ac:spMk id="7" creationId="{5853EA20-56B5-44E3-94A5-FC0CC859A285}"/>
          </ac:spMkLst>
        </pc:spChg>
        <pc:picChg chg="add mod">
          <ac:chgData name="Nathan Clouse" userId="60190519-0423-46ec-ac65-f82d83ecfd9c" providerId="ADAL" clId="{5F09A98C-EF69-48B3-A8BF-87227804DBE4}" dt="2021-02-11T02:14:27.648" v="3809" actId="1076"/>
          <ac:picMkLst>
            <pc:docMk/>
            <pc:sldMk cId="2891461651" sldId="325"/>
            <ac:picMk id="4" creationId="{01DD4F59-DBB4-4FF7-89B6-683A4E981DFE}"/>
          </ac:picMkLst>
        </pc:picChg>
      </pc:sldChg>
      <pc:sldChg chg="addSp delSp modSp new mod modClrScheme chgLayout">
        <pc:chgData name="Nathan Clouse" userId="60190519-0423-46ec-ac65-f82d83ecfd9c" providerId="ADAL" clId="{5F09A98C-EF69-48B3-A8BF-87227804DBE4}" dt="2021-02-11T02:21:41.654" v="3842" actId="1076"/>
        <pc:sldMkLst>
          <pc:docMk/>
          <pc:sldMk cId="4283960955" sldId="326"/>
        </pc:sldMkLst>
        <pc:spChg chg="del mod ord">
          <ac:chgData name="Nathan Clouse" userId="60190519-0423-46ec-ac65-f82d83ecfd9c" providerId="ADAL" clId="{5F09A98C-EF69-48B3-A8BF-87227804DBE4}" dt="2021-02-03T00:31:52.999" v="1322" actId="700"/>
          <ac:spMkLst>
            <pc:docMk/>
            <pc:sldMk cId="4283960955" sldId="326"/>
            <ac:spMk id="2" creationId="{07E7A323-42DD-4073-A947-892250A74AF4}"/>
          </ac:spMkLst>
        </pc:spChg>
        <pc:spChg chg="del mod ord">
          <ac:chgData name="Nathan Clouse" userId="60190519-0423-46ec-ac65-f82d83ecfd9c" providerId="ADAL" clId="{5F09A98C-EF69-48B3-A8BF-87227804DBE4}" dt="2021-02-03T00:31:52.999" v="1322" actId="700"/>
          <ac:spMkLst>
            <pc:docMk/>
            <pc:sldMk cId="4283960955" sldId="326"/>
            <ac:spMk id="3" creationId="{6165BC02-9545-409C-9408-3F728E064D3F}"/>
          </ac:spMkLst>
        </pc:spChg>
        <pc:spChg chg="del mod ord">
          <ac:chgData name="Nathan Clouse" userId="60190519-0423-46ec-ac65-f82d83ecfd9c" providerId="ADAL" clId="{5F09A98C-EF69-48B3-A8BF-87227804DBE4}" dt="2021-02-03T00:31:52.999" v="1322" actId="700"/>
          <ac:spMkLst>
            <pc:docMk/>
            <pc:sldMk cId="4283960955" sldId="326"/>
            <ac:spMk id="4" creationId="{DEB9914E-566D-40AE-A943-5A19234CFE64}"/>
          </ac:spMkLst>
        </pc:spChg>
        <pc:spChg chg="del">
          <ac:chgData name="Nathan Clouse" userId="60190519-0423-46ec-ac65-f82d83ecfd9c" providerId="ADAL" clId="{5F09A98C-EF69-48B3-A8BF-87227804DBE4}" dt="2021-02-03T00:31:52.999" v="1322" actId="700"/>
          <ac:spMkLst>
            <pc:docMk/>
            <pc:sldMk cId="4283960955" sldId="326"/>
            <ac:spMk id="5" creationId="{8B56E05E-CB1A-4779-8950-499CC941A8B9}"/>
          </ac:spMkLst>
        </pc:spChg>
        <pc:spChg chg="del">
          <ac:chgData name="Nathan Clouse" userId="60190519-0423-46ec-ac65-f82d83ecfd9c" providerId="ADAL" clId="{5F09A98C-EF69-48B3-A8BF-87227804DBE4}" dt="2021-02-03T00:31:52.999" v="1322" actId="700"/>
          <ac:spMkLst>
            <pc:docMk/>
            <pc:sldMk cId="4283960955" sldId="326"/>
            <ac:spMk id="6" creationId="{58CB6518-D0F5-40A0-B09F-3624BC77ADE5}"/>
          </ac:spMkLst>
        </pc:spChg>
        <pc:spChg chg="add mod ord">
          <ac:chgData name="Nathan Clouse" userId="60190519-0423-46ec-ac65-f82d83ecfd9c" providerId="ADAL" clId="{5F09A98C-EF69-48B3-A8BF-87227804DBE4}" dt="2021-02-03T00:31:53.919" v="1323"/>
          <ac:spMkLst>
            <pc:docMk/>
            <pc:sldMk cId="4283960955" sldId="326"/>
            <ac:spMk id="7" creationId="{CD8B7559-4A97-40F8-9100-C0DA8F001E35}"/>
          </ac:spMkLst>
        </pc:spChg>
        <pc:spChg chg="add mod ord">
          <ac:chgData name="Nathan Clouse" userId="60190519-0423-46ec-ac65-f82d83ecfd9c" providerId="ADAL" clId="{5F09A98C-EF69-48B3-A8BF-87227804DBE4}" dt="2021-02-03T00:31:57.770" v="1324"/>
          <ac:spMkLst>
            <pc:docMk/>
            <pc:sldMk cId="4283960955" sldId="326"/>
            <ac:spMk id="8" creationId="{25D9B062-36C9-4777-977B-173C274B8228}"/>
          </ac:spMkLst>
        </pc:spChg>
        <pc:spChg chg="add mod ord">
          <ac:chgData name="Nathan Clouse" userId="60190519-0423-46ec-ac65-f82d83ecfd9c" providerId="ADAL" clId="{5F09A98C-EF69-48B3-A8BF-87227804DBE4}" dt="2021-02-03T00:31:52.999" v="1322" actId="700"/>
          <ac:spMkLst>
            <pc:docMk/>
            <pc:sldMk cId="4283960955" sldId="326"/>
            <ac:spMk id="9" creationId="{6004ABC9-84E0-4837-ADF2-0E60D29D24E7}"/>
          </ac:spMkLst>
        </pc:spChg>
        <pc:picChg chg="add del">
          <ac:chgData name="Nathan Clouse" userId="60190519-0423-46ec-ac65-f82d83ecfd9c" providerId="ADAL" clId="{5F09A98C-EF69-48B3-A8BF-87227804DBE4}" dt="2021-02-11T02:20:54.180" v="3839"/>
          <ac:picMkLst>
            <pc:docMk/>
            <pc:sldMk cId="4283960955" sldId="326"/>
            <ac:picMk id="8194" creationId="{606B46EE-1940-464F-8F66-B0AFC75AF07B}"/>
          </ac:picMkLst>
        </pc:picChg>
        <pc:picChg chg="add mod">
          <ac:chgData name="Nathan Clouse" userId="60190519-0423-46ec-ac65-f82d83ecfd9c" providerId="ADAL" clId="{5F09A98C-EF69-48B3-A8BF-87227804DBE4}" dt="2021-02-11T02:21:41.654" v="3842" actId="1076"/>
          <ac:picMkLst>
            <pc:docMk/>
            <pc:sldMk cId="4283960955" sldId="326"/>
            <ac:picMk id="8196" creationId="{F08EB65D-F295-42E0-94B7-5FDFF7771A0E}"/>
          </ac:picMkLst>
        </pc:picChg>
      </pc:sldChg>
      <pc:sldChg chg="addSp delSp modSp new mod modClrScheme modAnim chgLayout">
        <pc:chgData name="Nathan Clouse" userId="60190519-0423-46ec-ac65-f82d83ecfd9c" providerId="ADAL" clId="{5F09A98C-EF69-48B3-A8BF-87227804DBE4}" dt="2021-02-03T00:35:21.145" v="1326"/>
        <pc:sldMkLst>
          <pc:docMk/>
          <pc:sldMk cId="2962426117" sldId="327"/>
        </pc:sldMkLst>
        <pc:spChg chg="del">
          <ac:chgData name="Nathan Clouse" userId="60190519-0423-46ec-ac65-f82d83ecfd9c" providerId="ADAL" clId="{5F09A98C-EF69-48B3-A8BF-87227804DBE4}" dt="2021-02-03T00:35:20.552" v="1325" actId="700"/>
          <ac:spMkLst>
            <pc:docMk/>
            <pc:sldMk cId="2962426117" sldId="327"/>
            <ac:spMk id="2" creationId="{31D6EF82-4DEF-43E0-BBD6-8496511BC627}"/>
          </ac:spMkLst>
        </pc:spChg>
        <pc:spChg chg="del">
          <ac:chgData name="Nathan Clouse" userId="60190519-0423-46ec-ac65-f82d83ecfd9c" providerId="ADAL" clId="{5F09A98C-EF69-48B3-A8BF-87227804DBE4}" dt="2021-02-03T00:35:20.552" v="1325" actId="700"/>
          <ac:spMkLst>
            <pc:docMk/>
            <pc:sldMk cId="2962426117" sldId="327"/>
            <ac:spMk id="3" creationId="{AB867F99-CA46-4471-9D87-BC880B486B9B}"/>
          </ac:spMkLst>
        </pc:spChg>
        <pc:spChg chg="del">
          <ac:chgData name="Nathan Clouse" userId="60190519-0423-46ec-ac65-f82d83ecfd9c" providerId="ADAL" clId="{5F09A98C-EF69-48B3-A8BF-87227804DBE4}" dt="2021-02-03T00:35:20.552" v="1325" actId="700"/>
          <ac:spMkLst>
            <pc:docMk/>
            <pc:sldMk cId="2962426117" sldId="327"/>
            <ac:spMk id="4" creationId="{F5435B3B-EFB8-411A-8DF3-9705735B87F2}"/>
          </ac:spMkLst>
        </pc:spChg>
        <pc:spChg chg="del">
          <ac:chgData name="Nathan Clouse" userId="60190519-0423-46ec-ac65-f82d83ecfd9c" providerId="ADAL" clId="{5F09A98C-EF69-48B3-A8BF-87227804DBE4}" dt="2021-02-03T00:35:20.552" v="1325" actId="700"/>
          <ac:spMkLst>
            <pc:docMk/>
            <pc:sldMk cId="2962426117" sldId="327"/>
            <ac:spMk id="5" creationId="{B633E72E-510B-4557-A4CD-CCC13F7A5B84}"/>
          </ac:spMkLst>
        </pc:spChg>
        <pc:spChg chg="del">
          <ac:chgData name="Nathan Clouse" userId="60190519-0423-46ec-ac65-f82d83ecfd9c" providerId="ADAL" clId="{5F09A98C-EF69-48B3-A8BF-87227804DBE4}" dt="2021-02-03T00:35:20.552" v="1325" actId="700"/>
          <ac:spMkLst>
            <pc:docMk/>
            <pc:sldMk cId="2962426117" sldId="327"/>
            <ac:spMk id="6" creationId="{BBC3F4D1-1441-4BFE-8C22-65751EBACAF9}"/>
          </ac:spMkLst>
        </pc:spChg>
        <pc:spChg chg="add mod">
          <ac:chgData name="Nathan Clouse" userId="60190519-0423-46ec-ac65-f82d83ecfd9c" providerId="ADAL" clId="{5F09A98C-EF69-48B3-A8BF-87227804DBE4}" dt="2021-02-03T00:35:21.145" v="1326"/>
          <ac:spMkLst>
            <pc:docMk/>
            <pc:sldMk cId="2962426117" sldId="327"/>
            <ac:spMk id="8" creationId="{B0EA5AA8-C012-464B-BE2D-1BA8F7166E00}"/>
          </ac:spMkLst>
        </pc:spChg>
        <pc:spChg chg="add mod">
          <ac:chgData name="Nathan Clouse" userId="60190519-0423-46ec-ac65-f82d83ecfd9c" providerId="ADAL" clId="{5F09A98C-EF69-48B3-A8BF-87227804DBE4}" dt="2021-02-03T00:35:21.145" v="1326"/>
          <ac:spMkLst>
            <pc:docMk/>
            <pc:sldMk cId="2962426117" sldId="327"/>
            <ac:spMk id="9" creationId="{9388295A-3811-4494-A000-7B66191CE35A}"/>
          </ac:spMkLst>
        </pc:spChg>
        <pc:spChg chg="add mod">
          <ac:chgData name="Nathan Clouse" userId="60190519-0423-46ec-ac65-f82d83ecfd9c" providerId="ADAL" clId="{5F09A98C-EF69-48B3-A8BF-87227804DBE4}" dt="2021-02-03T00:35:21.145" v="1326"/>
          <ac:spMkLst>
            <pc:docMk/>
            <pc:sldMk cId="2962426117" sldId="327"/>
            <ac:spMk id="10" creationId="{73A12C45-35D9-4D14-87A5-B640B71DBF65}"/>
          </ac:spMkLst>
        </pc:spChg>
        <pc:picChg chg="add mod">
          <ac:chgData name="Nathan Clouse" userId="60190519-0423-46ec-ac65-f82d83ecfd9c" providerId="ADAL" clId="{5F09A98C-EF69-48B3-A8BF-87227804DBE4}" dt="2021-02-03T00:35:21.145" v="1326"/>
          <ac:picMkLst>
            <pc:docMk/>
            <pc:sldMk cId="2962426117" sldId="327"/>
            <ac:picMk id="7" creationId="{1C184525-9FE2-4D3F-A807-A6B788AECA55}"/>
          </ac:picMkLst>
        </pc:picChg>
      </pc:sldChg>
      <pc:sldChg chg="addSp delSp modSp new mod modClrScheme chgLayout">
        <pc:chgData name="Nathan Clouse" userId="60190519-0423-46ec-ac65-f82d83ecfd9c" providerId="ADAL" clId="{5F09A98C-EF69-48B3-A8BF-87227804DBE4}" dt="2021-02-03T00:36:58.962" v="1345" actId="20577"/>
        <pc:sldMkLst>
          <pc:docMk/>
          <pc:sldMk cId="2876868694" sldId="328"/>
        </pc:sldMkLst>
        <pc:spChg chg="del mod ord">
          <ac:chgData name="Nathan Clouse" userId="60190519-0423-46ec-ac65-f82d83ecfd9c" providerId="ADAL" clId="{5F09A98C-EF69-48B3-A8BF-87227804DBE4}" dt="2021-02-03T00:36:41.226" v="1336" actId="700"/>
          <ac:spMkLst>
            <pc:docMk/>
            <pc:sldMk cId="2876868694" sldId="328"/>
            <ac:spMk id="2" creationId="{774E4DA3-DFEE-42B3-B932-285D3B509D2C}"/>
          </ac:spMkLst>
        </pc:spChg>
        <pc:spChg chg="del">
          <ac:chgData name="Nathan Clouse" userId="60190519-0423-46ec-ac65-f82d83ecfd9c" providerId="ADAL" clId="{5F09A98C-EF69-48B3-A8BF-87227804DBE4}" dt="2021-02-03T00:36:41.226" v="1336" actId="700"/>
          <ac:spMkLst>
            <pc:docMk/>
            <pc:sldMk cId="2876868694" sldId="328"/>
            <ac:spMk id="3" creationId="{080336AE-F5CD-449E-9567-263373F32E99}"/>
          </ac:spMkLst>
        </pc:spChg>
        <pc:spChg chg="del mod ord">
          <ac:chgData name="Nathan Clouse" userId="60190519-0423-46ec-ac65-f82d83ecfd9c" providerId="ADAL" clId="{5F09A98C-EF69-48B3-A8BF-87227804DBE4}" dt="2021-02-03T00:36:41.226" v="1336" actId="700"/>
          <ac:spMkLst>
            <pc:docMk/>
            <pc:sldMk cId="2876868694" sldId="328"/>
            <ac:spMk id="4" creationId="{4D1FB92F-2B68-4859-B929-DE754EBA01AA}"/>
          </ac:spMkLst>
        </pc:spChg>
        <pc:spChg chg="del">
          <ac:chgData name="Nathan Clouse" userId="60190519-0423-46ec-ac65-f82d83ecfd9c" providerId="ADAL" clId="{5F09A98C-EF69-48B3-A8BF-87227804DBE4}" dt="2021-02-03T00:36:41.226" v="1336" actId="700"/>
          <ac:spMkLst>
            <pc:docMk/>
            <pc:sldMk cId="2876868694" sldId="328"/>
            <ac:spMk id="5" creationId="{209DBD75-EC07-49FB-9D7B-72A8F35A483D}"/>
          </ac:spMkLst>
        </pc:spChg>
        <pc:spChg chg="del mod ord">
          <ac:chgData name="Nathan Clouse" userId="60190519-0423-46ec-ac65-f82d83ecfd9c" providerId="ADAL" clId="{5F09A98C-EF69-48B3-A8BF-87227804DBE4}" dt="2021-02-03T00:36:41.226" v="1336" actId="700"/>
          <ac:spMkLst>
            <pc:docMk/>
            <pc:sldMk cId="2876868694" sldId="328"/>
            <ac:spMk id="6" creationId="{702F0146-F035-4F04-8993-54F407E1572D}"/>
          </ac:spMkLst>
        </pc:spChg>
        <pc:spChg chg="add mod ord">
          <ac:chgData name="Nathan Clouse" userId="60190519-0423-46ec-ac65-f82d83ecfd9c" providerId="ADAL" clId="{5F09A98C-EF69-48B3-A8BF-87227804DBE4}" dt="2021-02-03T00:36:58.962" v="1345" actId="20577"/>
          <ac:spMkLst>
            <pc:docMk/>
            <pc:sldMk cId="2876868694" sldId="328"/>
            <ac:spMk id="7" creationId="{C4128E58-B728-4405-9E16-2A417C2CA5E8}"/>
          </ac:spMkLst>
        </pc:spChg>
        <pc:spChg chg="add mod ord">
          <ac:chgData name="Nathan Clouse" userId="60190519-0423-46ec-ac65-f82d83ecfd9c" providerId="ADAL" clId="{5F09A98C-EF69-48B3-A8BF-87227804DBE4}" dt="2021-02-03T00:36:48.689" v="1339" actId="27636"/>
          <ac:spMkLst>
            <pc:docMk/>
            <pc:sldMk cId="2876868694" sldId="328"/>
            <ac:spMk id="8" creationId="{804030FA-A7C8-46C7-A38A-C22B41C1909C}"/>
          </ac:spMkLst>
        </pc:spChg>
        <pc:spChg chg="add mod ord">
          <ac:chgData name="Nathan Clouse" userId="60190519-0423-46ec-ac65-f82d83ecfd9c" providerId="ADAL" clId="{5F09A98C-EF69-48B3-A8BF-87227804DBE4}" dt="2021-02-03T00:36:55.065" v="1340"/>
          <ac:spMkLst>
            <pc:docMk/>
            <pc:sldMk cId="2876868694" sldId="328"/>
            <ac:spMk id="9" creationId="{9EB4FBDA-6730-465B-9E4B-510CC7F0C098}"/>
          </ac:spMkLst>
        </pc:spChg>
      </pc:sldChg>
      <pc:sldChg chg="addSp delSp modSp new mod modClrScheme modAnim chgLayout">
        <pc:chgData name="Nathan Clouse" userId="60190519-0423-46ec-ac65-f82d83ecfd9c" providerId="ADAL" clId="{5F09A98C-EF69-48B3-A8BF-87227804DBE4}" dt="2021-02-09T00:17:03.548" v="2790" actId="1076"/>
        <pc:sldMkLst>
          <pc:docMk/>
          <pc:sldMk cId="694817144" sldId="329"/>
        </pc:sldMkLst>
        <pc:spChg chg="del mod ord">
          <ac:chgData name="Nathan Clouse" userId="60190519-0423-46ec-ac65-f82d83ecfd9c" providerId="ADAL" clId="{5F09A98C-EF69-48B3-A8BF-87227804DBE4}" dt="2021-02-03T00:36:14.236" v="1331" actId="700"/>
          <ac:spMkLst>
            <pc:docMk/>
            <pc:sldMk cId="694817144" sldId="329"/>
            <ac:spMk id="2" creationId="{05F6997D-C933-49EC-9AAC-5060F7194392}"/>
          </ac:spMkLst>
        </pc:spChg>
        <pc:spChg chg="del">
          <ac:chgData name="Nathan Clouse" userId="60190519-0423-46ec-ac65-f82d83ecfd9c" providerId="ADAL" clId="{5F09A98C-EF69-48B3-A8BF-87227804DBE4}" dt="2021-02-03T00:36:14.236" v="1331" actId="700"/>
          <ac:spMkLst>
            <pc:docMk/>
            <pc:sldMk cId="694817144" sldId="329"/>
            <ac:spMk id="3" creationId="{EBAAE03B-FE3B-4067-BE45-9CE84BBE95E5}"/>
          </ac:spMkLst>
        </pc:spChg>
        <pc:spChg chg="del">
          <ac:chgData name="Nathan Clouse" userId="60190519-0423-46ec-ac65-f82d83ecfd9c" providerId="ADAL" clId="{5F09A98C-EF69-48B3-A8BF-87227804DBE4}" dt="2021-02-03T00:36:14.236" v="1331" actId="700"/>
          <ac:spMkLst>
            <pc:docMk/>
            <pc:sldMk cId="694817144" sldId="329"/>
            <ac:spMk id="4" creationId="{ED91B4E8-D9B8-4D47-B3B4-BA253885852D}"/>
          </ac:spMkLst>
        </pc:spChg>
        <pc:spChg chg="del">
          <ac:chgData name="Nathan Clouse" userId="60190519-0423-46ec-ac65-f82d83ecfd9c" providerId="ADAL" clId="{5F09A98C-EF69-48B3-A8BF-87227804DBE4}" dt="2021-02-03T00:36:14.236" v="1331" actId="700"/>
          <ac:spMkLst>
            <pc:docMk/>
            <pc:sldMk cId="694817144" sldId="329"/>
            <ac:spMk id="5" creationId="{F05DE34F-5D73-4681-96C8-D11D22092C76}"/>
          </ac:spMkLst>
        </pc:spChg>
        <pc:spChg chg="del">
          <ac:chgData name="Nathan Clouse" userId="60190519-0423-46ec-ac65-f82d83ecfd9c" providerId="ADAL" clId="{5F09A98C-EF69-48B3-A8BF-87227804DBE4}" dt="2021-02-03T00:36:14.236" v="1331" actId="700"/>
          <ac:spMkLst>
            <pc:docMk/>
            <pc:sldMk cId="694817144" sldId="329"/>
            <ac:spMk id="6" creationId="{EBF371D3-A246-42CF-8403-FF53C193614D}"/>
          </ac:spMkLst>
        </pc:spChg>
        <pc:spChg chg="add mod ord">
          <ac:chgData name="Nathan Clouse" userId="60190519-0423-46ec-ac65-f82d83ecfd9c" providerId="ADAL" clId="{5F09A98C-EF69-48B3-A8BF-87227804DBE4}" dt="2021-02-03T00:36:29.070" v="1335"/>
          <ac:spMkLst>
            <pc:docMk/>
            <pc:sldMk cId="694817144" sldId="329"/>
            <ac:spMk id="7" creationId="{32E53989-6E67-4F57-BEFC-61552260DA66}"/>
          </ac:spMkLst>
        </pc:spChg>
        <pc:spChg chg="add mod">
          <ac:chgData name="Nathan Clouse" userId="60190519-0423-46ec-ac65-f82d83ecfd9c" providerId="ADAL" clId="{5F09A98C-EF69-48B3-A8BF-87227804DBE4}" dt="2021-02-09T00:16:58.519" v="2788" actId="1076"/>
          <ac:spMkLst>
            <pc:docMk/>
            <pc:sldMk cId="694817144" sldId="329"/>
            <ac:spMk id="9" creationId="{79D98A87-0B28-4697-B43C-76E47AB6FB10}"/>
          </ac:spMkLst>
        </pc:spChg>
        <pc:spChg chg="add mod">
          <ac:chgData name="Nathan Clouse" userId="60190519-0423-46ec-ac65-f82d83ecfd9c" providerId="ADAL" clId="{5F09A98C-EF69-48B3-A8BF-87227804DBE4}" dt="2021-02-09T00:17:01.116" v="2789" actId="1076"/>
          <ac:spMkLst>
            <pc:docMk/>
            <pc:sldMk cId="694817144" sldId="329"/>
            <ac:spMk id="10" creationId="{1F601EB2-6CE2-43DF-B41C-BEA3D6EBF2A7}"/>
          </ac:spMkLst>
        </pc:spChg>
        <pc:spChg chg="add mod">
          <ac:chgData name="Nathan Clouse" userId="60190519-0423-46ec-ac65-f82d83ecfd9c" providerId="ADAL" clId="{5F09A98C-EF69-48B3-A8BF-87227804DBE4}" dt="2021-02-09T00:17:03.548" v="2790" actId="1076"/>
          <ac:spMkLst>
            <pc:docMk/>
            <pc:sldMk cId="694817144" sldId="329"/>
            <ac:spMk id="11" creationId="{53E34AAC-62BF-49E7-BBF2-60E4A1C08B97}"/>
          </ac:spMkLst>
        </pc:spChg>
        <pc:picChg chg="add mod">
          <ac:chgData name="Nathan Clouse" userId="60190519-0423-46ec-ac65-f82d83ecfd9c" providerId="ADAL" clId="{5F09A98C-EF69-48B3-A8BF-87227804DBE4}" dt="2021-02-03T00:36:23.100" v="1334" actId="1076"/>
          <ac:picMkLst>
            <pc:docMk/>
            <pc:sldMk cId="694817144" sldId="329"/>
            <ac:picMk id="8" creationId="{FD943710-9E5B-4DDE-8A0B-FD27DFDA79E7}"/>
          </ac:picMkLst>
        </pc:picChg>
      </pc:sldChg>
      <pc:sldChg chg="addSp delSp modSp new mod modClrScheme modAnim chgLayout">
        <pc:chgData name="Nathan Clouse" userId="60190519-0423-46ec-ac65-f82d83ecfd9c" providerId="ADAL" clId="{5F09A98C-EF69-48B3-A8BF-87227804DBE4}" dt="2021-02-09T02:47:34.321" v="3133" actId="14100"/>
        <pc:sldMkLst>
          <pc:docMk/>
          <pc:sldMk cId="1385647598" sldId="330"/>
        </pc:sldMkLst>
        <pc:spChg chg="del">
          <ac:chgData name="Nathan Clouse" userId="60190519-0423-46ec-ac65-f82d83ecfd9c" providerId="ADAL" clId="{5F09A98C-EF69-48B3-A8BF-87227804DBE4}" dt="2021-02-03T00:35:32.982" v="1327" actId="700"/>
          <ac:spMkLst>
            <pc:docMk/>
            <pc:sldMk cId="1385647598" sldId="330"/>
            <ac:spMk id="2" creationId="{BE7FA292-FE19-4B22-9D79-EFE3371BE487}"/>
          </ac:spMkLst>
        </pc:spChg>
        <pc:spChg chg="del">
          <ac:chgData name="Nathan Clouse" userId="60190519-0423-46ec-ac65-f82d83ecfd9c" providerId="ADAL" clId="{5F09A98C-EF69-48B3-A8BF-87227804DBE4}" dt="2021-02-03T00:35:32.982" v="1327" actId="700"/>
          <ac:spMkLst>
            <pc:docMk/>
            <pc:sldMk cId="1385647598" sldId="330"/>
            <ac:spMk id="3" creationId="{D9434C88-0F83-479B-BD05-FEB38A1AD2BC}"/>
          </ac:spMkLst>
        </pc:spChg>
        <pc:spChg chg="del">
          <ac:chgData name="Nathan Clouse" userId="60190519-0423-46ec-ac65-f82d83ecfd9c" providerId="ADAL" clId="{5F09A98C-EF69-48B3-A8BF-87227804DBE4}" dt="2021-02-03T00:35:32.982" v="1327" actId="700"/>
          <ac:spMkLst>
            <pc:docMk/>
            <pc:sldMk cId="1385647598" sldId="330"/>
            <ac:spMk id="4" creationId="{C312B69A-CBF9-4449-A4A8-2154F9ACD3FE}"/>
          </ac:spMkLst>
        </pc:spChg>
        <pc:spChg chg="del">
          <ac:chgData name="Nathan Clouse" userId="60190519-0423-46ec-ac65-f82d83ecfd9c" providerId="ADAL" clId="{5F09A98C-EF69-48B3-A8BF-87227804DBE4}" dt="2021-02-03T00:35:32.982" v="1327" actId="700"/>
          <ac:spMkLst>
            <pc:docMk/>
            <pc:sldMk cId="1385647598" sldId="330"/>
            <ac:spMk id="5" creationId="{C2CA674C-B432-4E23-B3E0-0461C71C9955}"/>
          </ac:spMkLst>
        </pc:spChg>
        <pc:spChg chg="del">
          <ac:chgData name="Nathan Clouse" userId="60190519-0423-46ec-ac65-f82d83ecfd9c" providerId="ADAL" clId="{5F09A98C-EF69-48B3-A8BF-87227804DBE4}" dt="2021-02-03T00:35:32.982" v="1327" actId="700"/>
          <ac:spMkLst>
            <pc:docMk/>
            <pc:sldMk cId="1385647598" sldId="330"/>
            <ac:spMk id="6" creationId="{5079EC1B-B311-4E25-BDDE-4356FA3C09DB}"/>
          </ac:spMkLst>
        </pc:spChg>
        <pc:spChg chg="add mod">
          <ac:chgData name="Nathan Clouse" userId="60190519-0423-46ec-ac65-f82d83ecfd9c" providerId="ADAL" clId="{5F09A98C-EF69-48B3-A8BF-87227804DBE4}" dt="2021-02-09T02:47:17.038" v="3130" actId="207"/>
          <ac:spMkLst>
            <pc:docMk/>
            <pc:sldMk cId="1385647598" sldId="330"/>
            <ac:spMk id="8" creationId="{FA11E79F-E8C7-4B82-BAA0-2902CFE93803}"/>
          </ac:spMkLst>
        </pc:spChg>
        <pc:spChg chg="add mod">
          <ac:chgData name="Nathan Clouse" userId="60190519-0423-46ec-ac65-f82d83ecfd9c" providerId="ADAL" clId="{5F09A98C-EF69-48B3-A8BF-87227804DBE4}" dt="2021-02-09T02:47:34.321" v="3133" actId="14100"/>
          <ac:spMkLst>
            <pc:docMk/>
            <pc:sldMk cId="1385647598" sldId="330"/>
            <ac:spMk id="9" creationId="{CE45BDFB-CBB6-4AF9-A0E1-E35BB6B647BB}"/>
          </ac:spMkLst>
        </pc:spChg>
        <pc:picChg chg="add mod">
          <ac:chgData name="Nathan Clouse" userId="60190519-0423-46ec-ac65-f82d83ecfd9c" providerId="ADAL" clId="{5F09A98C-EF69-48B3-A8BF-87227804DBE4}" dt="2021-02-03T00:35:42.571" v="1330" actId="1076"/>
          <ac:picMkLst>
            <pc:docMk/>
            <pc:sldMk cId="1385647598" sldId="330"/>
            <ac:picMk id="7" creationId="{5E421D7D-92EE-417A-B7BA-48BADAAD3F2F}"/>
          </ac:picMkLst>
        </pc:picChg>
      </pc:sldChg>
      <pc:sldChg chg="addSp delSp modSp new mod modTransition modClrScheme chgLayout modNotesTx">
        <pc:chgData name="Nathan Clouse" userId="60190519-0423-46ec-ac65-f82d83ecfd9c" providerId="ADAL" clId="{5F09A98C-EF69-48B3-A8BF-87227804DBE4}" dt="2021-02-10T23:09:19.899" v="3648"/>
        <pc:sldMkLst>
          <pc:docMk/>
          <pc:sldMk cId="3932443732" sldId="331"/>
        </pc:sldMkLst>
        <pc:spChg chg="del">
          <ac:chgData name="Nathan Clouse" userId="60190519-0423-46ec-ac65-f82d83ecfd9c" providerId="ADAL" clId="{5F09A98C-EF69-48B3-A8BF-87227804DBE4}" dt="2021-02-04T00:08:55.487" v="1403" actId="700"/>
          <ac:spMkLst>
            <pc:docMk/>
            <pc:sldMk cId="3932443732" sldId="331"/>
            <ac:spMk id="2" creationId="{1537A0EB-7811-4FE6-9F13-C8AF6329CB4A}"/>
          </ac:spMkLst>
        </pc:spChg>
        <pc:spChg chg="add mod">
          <ac:chgData name="Nathan Clouse" userId="60190519-0423-46ec-ac65-f82d83ecfd9c" providerId="ADAL" clId="{5F09A98C-EF69-48B3-A8BF-87227804DBE4}" dt="2021-02-06T14:23:50.030" v="1519" actId="20577"/>
          <ac:spMkLst>
            <pc:docMk/>
            <pc:sldMk cId="3932443732" sldId="331"/>
            <ac:spMk id="2" creationId="{EDB12673-AA8D-4195-9B03-F0C475CEED45}"/>
          </ac:spMkLst>
        </pc:spChg>
        <pc:spChg chg="del">
          <ac:chgData name="Nathan Clouse" userId="60190519-0423-46ec-ac65-f82d83ecfd9c" providerId="ADAL" clId="{5F09A98C-EF69-48B3-A8BF-87227804DBE4}" dt="2021-02-04T00:08:55.487" v="1403" actId="700"/>
          <ac:spMkLst>
            <pc:docMk/>
            <pc:sldMk cId="3932443732" sldId="331"/>
            <ac:spMk id="3" creationId="{83E0BF68-92D4-401F-B001-CE7EF28C8A4F}"/>
          </ac:spMkLst>
        </pc:spChg>
        <pc:spChg chg="del">
          <ac:chgData name="Nathan Clouse" userId="60190519-0423-46ec-ac65-f82d83ecfd9c" providerId="ADAL" clId="{5F09A98C-EF69-48B3-A8BF-87227804DBE4}" dt="2021-02-04T00:08:55.487" v="1403" actId="700"/>
          <ac:spMkLst>
            <pc:docMk/>
            <pc:sldMk cId="3932443732" sldId="331"/>
            <ac:spMk id="4" creationId="{0A7947E8-A346-4077-BD5C-11E8D99DFE66}"/>
          </ac:spMkLst>
        </pc:spChg>
        <pc:picChg chg="add del mod">
          <ac:chgData name="Nathan Clouse" userId="60190519-0423-46ec-ac65-f82d83ecfd9c" providerId="ADAL" clId="{5F09A98C-EF69-48B3-A8BF-87227804DBE4}" dt="2021-02-06T14:17:14.920" v="1449" actId="478"/>
          <ac:picMkLst>
            <pc:docMk/>
            <pc:sldMk cId="3932443732" sldId="331"/>
            <ac:picMk id="4" creationId="{D9B2268A-F58F-4A5D-86D7-63C45D8ED43E}"/>
          </ac:picMkLst>
        </pc:picChg>
        <pc:picChg chg="add mod">
          <ac:chgData name="Nathan Clouse" userId="60190519-0423-46ec-ac65-f82d83ecfd9c" providerId="ADAL" clId="{5F09A98C-EF69-48B3-A8BF-87227804DBE4}" dt="2021-02-06T14:18:49.941" v="1451" actId="1076"/>
          <ac:picMkLst>
            <pc:docMk/>
            <pc:sldMk cId="3932443732" sldId="331"/>
            <ac:picMk id="6" creationId="{75EA8102-5BE0-42C5-A271-C233E22152D5}"/>
          </ac:picMkLst>
        </pc:picChg>
        <pc:picChg chg="add del">
          <ac:chgData name="Nathan Clouse" userId="60190519-0423-46ec-ac65-f82d83ecfd9c" providerId="ADAL" clId="{5F09A98C-EF69-48B3-A8BF-87227804DBE4}" dt="2021-02-06T14:10:43.786" v="1440" actId="478"/>
          <ac:picMkLst>
            <pc:docMk/>
            <pc:sldMk cId="3932443732" sldId="331"/>
            <ac:picMk id="1026" creationId="{6D832F85-F4B8-4286-B7FA-1D4323F3F608}"/>
          </ac:picMkLst>
        </pc:picChg>
      </pc:sldChg>
      <pc:sldChg chg="addSp modSp add mod modTransition">
        <pc:chgData name="Nathan Clouse" userId="60190519-0423-46ec-ac65-f82d83ecfd9c" providerId="ADAL" clId="{5F09A98C-EF69-48B3-A8BF-87227804DBE4}" dt="2021-02-10T23:09:19.899" v="3648"/>
        <pc:sldMkLst>
          <pc:docMk/>
          <pc:sldMk cId="4198733893" sldId="332"/>
        </pc:sldMkLst>
        <pc:spChg chg="mod">
          <ac:chgData name="Nathan Clouse" userId="60190519-0423-46ec-ac65-f82d83ecfd9c" providerId="ADAL" clId="{5F09A98C-EF69-48B3-A8BF-87227804DBE4}" dt="2021-02-06T14:24:12.334" v="1560" actId="20577"/>
          <ac:spMkLst>
            <pc:docMk/>
            <pc:sldMk cId="4198733893" sldId="332"/>
            <ac:spMk id="2" creationId="{EDB12673-AA8D-4195-9B03-F0C475CEED45}"/>
          </ac:spMkLst>
        </pc:spChg>
        <pc:picChg chg="add mod">
          <ac:chgData name="Nathan Clouse" userId="60190519-0423-46ec-ac65-f82d83ecfd9c" providerId="ADAL" clId="{5F09A98C-EF69-48B3-A8BF-87227804DBE4}" dt="2021-02-06T14:18:57.392" v="1453" actId="1076"/>
          <ac:picMkLst>
            <pc:docMk/>
            <pc:sldMk cId="4198733893" sldId="332"/>
            <ac:picMk id="4" creationId="{A993D7FF-E392-4DE9-A435-C5874AA5C734}"/>
          </ac:picMkLst>
        </pc:picChg>
      </pc:sldChg>
      <pc:sldChg chg="addSp modSp add mod modTransition">
        <pc:chgData name="Nathan Clouse" userId="60190519-0423-46ec-ac65-f82d83ecfd9c" providerId="ADAL" clId="{5F09A98C-EF69-48B3-A8BF-87227804DBE4}" dt="2021-02-10T23:09:19.899" v="3648"/>
        <pc:sldMkLst>
          <pc:docMk/>
          <pc:sldMk cId="3877769448" sldId="333"/>
        </pc:sldMkLst>
        <pc:spChg chg="mod">
          <ac:chgData name="Nathan Clouse" userId="60190519-0423-46ec-ac65-f82d83ecfd9c" providerId="ADAL" clId="{5F09A98C-EF69-48B3-A8BF-87227804DBE4}" dt="2021-02-06T14:24:16.166" v="1566" actId="20577"/>
          <ac:spMkLst>
            <pc:docMk/>
            <pc:sldMk cId="3877769448" sldId="333"/>
            <ac:spMk id="2" creationId="{EDB12673-AA8D-4195-9B03-F0C475CEED45}"/>
          </ac:spMkLst>
        </pc:spChg>
        <pc:picChg chg="add">
          <ac:chgData name="Nathan Clouse" userId="60190519-0423-46ec-ac65-f82d83ecfd9c" providerId="ADAL" clId="{5F09A98C-EF69-48B3-A8BF-87227804DBE4}" dt="2021-02-06T14:19:04.002" v="1454" actId="22"/>
          <ac:picMkLst>
            <pc:docMk/>
            <pc:sldMk cId="3877769448" sldId="333"/>
            <ac:picMk id="4" creationId="{8FCABC2F-B67A-4B88-89D0-1A2DEA8B60CF}"/>
          </ac:picMkLst>
        </pc:picChg>
      </pc:sldChg>
      <pc:sldChg chg="addSp modSp add mod modTransition">
        <pc:chgData name="Nathan Clouse" userId="60190519-0423-46ec-ac65-f82d83ecfd9c" providerId="ADAL" clId="{5F09A98C-EF69-48B3-A8BF-87227804DBE4}" dt="2021-02-10T23:09:19.899" v="3648"/>
        <pc:sldMkLst>
          <pc:docMk/>
          <pc:sldMk cId="903065306" sldId="334"/>
        </pc:sldMkLst>
        <pc:spChg chg="mod">
          <ac:chgData name="Nathan Clouse" userId="60190519-0423-46ec-ac65-f82d83ecfd9c" providerId="ADAL" clId="{5F09A98C-EF69-48B3-A8BF-87227804DBE4}" dt="2021-02-06T14:24:26.486" v="1587" actId="20577"/>
          <ac:spMkLst>
            <pc:docMk/>
            <pc:sldMk cId="903065306" sldId="334"/>
            <ac:spMk id="2" creationId="{EDB12673-AA8D-4195-9B03-F0C475CEED45}"/>
          </ac:spMkLst>
        </pc:spChg>
        <pc:picChg chg="add">
          <ac:chgData name="Nathan Clouse" userId="60190519-0423-46ec-ac65-f82d83ecfd9c" providerId="ADAL" clId="{5F09A98C-EF69-48B3-A8BF-87227804DBE4}" dt="2021-02-06T14:19:09.921" v="1455" actId="22"/>
          <ac:picMkLst>
            <pc:docMk/>
            <pc:sldMk cId="903065306" sldId="334"/>
            <ac:picMk id="4" creationId="{5173FB4E-642C-4344-B6F2-7CE4622640B2}"/>
          </ac:picMkLst>
        </pc:picChg>
      </pc:sldChg>
      <pc:sldChg chg="addSp modSp add mod modTransition">
        <pc:chgData name="Nathan Clouse" userId="60190519-0423-46ec-ac65-f82d83ecfd9c" providerId="ADAL" clId="{5F09A98C-EF69-48B3-A8BF-87227804DBE4}" dt="2021-02-10T23:09:19.899" v="3648"/>
        <pc:sldMkLst>
          <pc:docMk/>
          <pc:sldMk cId="2955417039" sldId="335"/>
        </pc:sldMkLst>
        <pc:spChg chg="mod">
          <ac:chgData name="Nathan Clouse" userId="60190519-0423-46ec-ac65-f82d83ecfd9c" providerId="ADAL" clId="{5F09A98C-EF69-48B3-A8BF-87227804DBE4}" dt="2021-02-06T14:24:42.214" v="1606" actId="20577"/>
          <ac:spMkLst>
            <pc:docMk/>
            <pc:sldMk cId="2955417039" sldId="335"/>
            <ac:spMk id="2" creationId="{EDB12673-AA8D-4195-9B03-F0C475CEED45}"/>
          </ac:spMkLst>
        </pc:spChg>
        <pc:picChg chg="add">
          <ac:chgData name="Nathan Clouse" userId="60190519-0423-46ec-ac65-f82d83ecfd9c" providerId="ADAL" clId="{5F09A98C-EF69-48B3-A8BF-87227804DBE4}" dt="2021-02-06T14:19:17.900" v="1456" actId="22"/>
          <ac:picMkLst>
            <pc:docMk/>
            <pc:sldMk cId="2955417039" sldId="335"/>
            <ac:picMk id="4" creationId="{120BAC0F-734A-46CD-A0DF-5046144FC43D}"/>
          </ac:picMkLst>
        </pc:picChg>
      </pc:sldChg>
      <pc:sldChg chg="addSp delSp modSp new mod modTransition modClrScheme chgLayout">
        <pc:chgData name="Nathan Clouse" userId="60190519-0423-46ec-ac65-f82d83ecfd9c" providerId="ADAL" clId="{5F09A98C-EF69-48B3-A8BF-87227804DBE4}" dt="2021-02-11T01:44:56.368" v="3699" actId="1076"/>
        <pc:sldMkLst>
          <pc:docMk/>
          <pc:sldMk cId="1828785473" sldId="336"/>
        </pc:sldMkLst>
        <pc:spChg chg="del mod ord">
          <ac:chgData name="Nathan Clouse" userId="60190519-0423-46ec-ac65-f82d83ecfd9c" providerId="ADAL" clId="{5F09A98C-EF69-48B3-A8BF-87227804DBE4}" dt="2021-02-08T02:51:45.105" v="1609" actId="700"/>
          <ac:spMkLst>
            <pc:docMk/>
            <pc:sldMk cId="1828785473" sldId="336"/>
            <ac:spMk id="2" creationId="{3EB75311-D6A4-4412-A427-D51FFCD8627E}"/>
          </ac:spMkLst>
        </pc:spChg>
        <pc:spChg chg="add mod ord">
          <ac:chgData name="Nathan Clouse" userId="60190519-0423-46ec-ac65-f82d83ecfd9c" providerId="ADAL" clId="{5F09A98C-EF69-48B3-A8BF-87227804DBE4}" dt="2021-02-08T03:32:06.550" v="1836" actId="700"/>
          <ac:spMkLst>
            <pc:docMk/>
            <pc:sldMk cId="1828785473" sldId="336"/>
            <ac:spMk id="3" creationId="{EE38C8FA-27C9-4CAE-8216-952B806E3F92}"/>
          </ac:spMkLst>
        </pc:spChg>
        <pc:spChg chg="add mod ord">
          <ac:chgData name="Nathan Clouse" userId="60190519-0423-46ec-ac65-f82d83ecfd9c" providerId="ADAL" clId="{5F09A98C-EF69-48B3-A8BF-87227804DBE4}" dt="2021-02-08T03:32:14.086" v="1838" actId="20577"/>
          <ac:spMkLst>
            <pc:docMk/>
            <pc:sldMk cId="1828785473" sldId="336"/>
            <ac:spMk id="4" creationId="{EF274BF3-F9CD-470A-90D6-67B729A60B82}"/>
          </ac:spMkLst>
        </pc:spChg>
        <pc:spChg chg="add del mod ord">
          <ac:chgData name="Nathan Clouse" userId="60190519-0423-46ec-ac65-f82d83ecfd9c" providerId="ADAL" clId="{5F09A98C-EF69-48B3-A8BF-87227804DBE4}" dt="2021-02-08T03:31:58.590" v="1835" actId="700"/>
          <ac:spMkLst>
            <pc:docMk/>
            <pc:sldMk cId="1828785473" sldId="336"/>
            <ac:spMk id="5" creationId="{DAF6AE6D-A918-477A-8593-A1C4157CC580}"/>
          </ac:spMkLst>
        </pc:spChg>
        <pc:spChg chg="add del mod ord">
          <ac:chgData name="Nathan Clouse" userId="60190519-0423-46ec-ac65-f82d83ecfd9c" providerId="ADAL" clId="{5F09A98C-EF69-48B3-A8BF-87227804DBE4}" dt="2021-02-08T03:32:06.550" v="1836" actId="700"/>
          <ac:spMkLst>
            <pc:docMk/>
            <pc:sldMk cId="1828785473" sldId="336"/>
            <ac:spMk id="6" creationId="{A72D7B46-635D-4DED-9837-EFB7A0B1CA85}"/>
          </ac:spMkLst>
        </pc:spChg>
        <pc:spChg chg="add mod ord">
          <ac:chgData name="Nathan Clouse" userId="60190519-0423-46ec-ac65-f82d83ecfd9c" providerId="ADAL" clId="{5F09A98C-EF69-48B3-A8BF-87227804DBE4}" dt="2021-02-08T03:36:00.671" v="1952" actId="20577"/>
          <ac:spMkLst>
            <pc:docMk/>
            <pc:sldMk cId="1828785473" sldId="336"/>
            <ac:spMk id="7" creationId="{0406A795-0021-49EA-B4CB-2700DF2E30E7}"/>
          </ac:spMkLst>
        </pc:spChg>
        <pc:picChg chg="add mod">
          <ac:chgData name="Nathan Clouse" userId="60190519-0423-46ec-ac65-f82d83ecfd9c" providerId="ADAL" clId="{5F09A98C-EF69-48B3-A8BF-87227804DBE4}" dt="2021-02-11T01:44:56.368" v="3699" actId="1076"/>
          <ac:picMkLst>
            <pc:docMk/>
            <pc:sldMk cId="1828785473" sldId="336"/>
            <ac:picMk id="5" creationId="{1653505D-05D9-4C76-9B47-13E0457E7E38}"/>
          </ac:picMkLst>
        </pc:picChg>
      </pc:sldChg>
      <pc:sldChg chg="add del">
        <pc:chgData name="Nathan Clouse" userId="60190519-0423-46ec-ac65-f82d83ecfd9c" providerId="ADAL" clId="{5F09A98C-EF69-48B3-A8BF-87227804DBE4}" dt="2021-02-06T14:54:23.870" v="1607" actId="2696"/>
        <pc:sldMkLst>
          <pc:docMk/>
          <pc:sldMk cId="1934615222" sldId="336"/>
        </pc:sldMkLst>
      </pc:sldChg>
      <pc:sldChg chg="addSp delSp modSp new mod modClrScheme modAnim chgLayout">
        <pc:chgData name="Nathan Clouse" userId="60190519-0423-46ec-ac65-f82d83ecfd9c" providerId="ADAL" clId="{5F09A98C-EF69-48B3-A8BF-87227804DBE4}" dt="2021-02-09T03:05:27.156" v="3135" actId="1076"/>
        <pc:sldMkLst>
          <pc:docMk/>
          <pc:sldMk cId="104655388" sldId="337"/>
        </pc:sldMkLst>
        <pc:spChg chg="del">
          <ac:chgData name="Nathan Clouse" userId="60190519-0423-46ec-ac65-f82d83ecfd9c" providerId="ADAL" clId="{5F09A98C-EF69-48B3-A8BF-87227804DBE4}" dt="2021-02-08T22:39:12.941" v="2568" actId="700"/>
          <ac:spMkLst>
            <pc:docMk/>
            <pc:sldMk cId="104655388" sldId="337"/>
            <ac:spMk id="2" creationId="{EAA60C92-EBCE-4272-9C16-5495E58B493F}"/>
          </ac:spMkLst>
        </pc:spChg>
        <pc:spChg chg="del">
          <ac:chgData name="Nathan Clouse" userId="60190519-0423-46ec-ac65-f82d83ecfd9c" providerId="ADAL" clId="{5F09A98C-EF69-48B3-A8BF-87227804DBE4}" dt="2021-02-08T22:39:12.941" v="2568" actId="700"/>
          <ac:spMkLst>
            <pc:docMk/>
            <pc:sldMk cId="104655388" sldId="337"/>
            <ac:spMk id="3" creationId="{F00A6C57-3E86-4871-AD94-A123CA9D1762}"/>
          </ac:spMkLst>
        </pc:spChg>
        <pc:spChg chg="del">
          <ac:chgData name="Nathan Clouse" userId="60190519-0423-46ec-ac65-f82d83ecfd9c" providerId="ADAL" clId="{5F09A98C-EF69-48B3-A8BF-87227804DBE4}" dt="2021-02-08T22:39:12.941" v="2568" actId="700"/>
          <ac:spMkLst>
            <pc:docMk/>
            <pc:sldMk cId="104655388" sldId="337"/>
            <ac:spMk id="4" creationId="{B645C183-D879-47CF-AA79-A8A378541376}"/>
          </ac:spMkLst>
        </pc:spChg>
        <pc:spChg chg="add mod">
          <ac:chgData name="Nathan Clouse" userId="60190519-0423-46ec-ac65-f82d83ecfd9c" providerId="ADAL" clId="{5F09A98C-EF69-48B3-A8BF-87227804DBE4}" dt="2021-02-09T03:05:27.156" v="3135" actId="1076"/>
          <ac:spMkLst>
            <pc:docMk/>
            <pc:sldMk cId="104655388" sldId="337"/>
            <ac:spMk id="7" creationId="{20477AF8-8608-42FF-B17F-4AA2B4FF2054}"/>
          </ac:spMkLst>
        </pc:spChg>
        <pc:picChg chg="add mod">
          <ac:chgData name="Nathan Clouse" userId="60190519-0423-46ec-ac65-f82d83ecfd9c" providerId="ADAL" clId="{5F09A98C-EF69-48B3-A8BF-87227804DBE4}" dt="2021-02-08T22:41:04.374" v="2574" actId="1076"/>
          <ac:picMkLst>
            <pc:docMk/>
            <pc:sldMk cId="104655388" sldId="337"/>
            <ac:picMk id="6" creationId="{3C8B1F7E-39CC-4744-8216-A713417D1266}"/>
          </ac:picMkLst>
        </pc:picChg>
      </pc:sldChg>
      <pc:sldChg chg="addSp delSp modSp new mod modClrScheme chgLayout">
        <pc:chgData name="Nathan Clouse" userId="60190519-0423-46ec-ac65-f82d83ecfd9c" providerId="ADAL" clId="{5F09A98C-EF69-48B3-A8BF-87227804DBE4}" dt="2021-02-11T02:16:16.004" v="3823" actId="1076"/>
        <pc:sldMkLst>
          <pc:docMk/>
          <pc:sldMk cId="3977356429" sldId="338"/>
        </pc:sldMkLst>
        <pc:spChg chg="del mod ord">
          <ac:chgData name="Nathan Clouse" userId="60190519-0423-46ec-ac65-f82d83ecfd9c" providerId="ADAL" clId="{5F09A98C-EF69-48B3-A8BF-87227804DBE4}" dt="2021-02-08T03:35:15.823" v="1932" actId="700"/>
          <ac:spMkLst>
            <pc:docMk/>
            <pc:sldMk cId="3977356429" sldId="338"/>
            <ac:spMk id="2" creationId="{CC5DCDA9-0090-42FD-9ED8-F970E434FBD7}"/>
          </ac:spMkLst>
        </pc:spChg>
        <pc:spChg chg="add mod ord">
          <ac:chgData name="Nathan Clouse" userId="60190519-0423-46ec-ac65-f82d83ecfd9c" providerId="ADAL" clId="{5F09A98C-EF69-48B3-A8BF-87227804DBE4}" dt="2021-02-08T03:35:20.863" v="1951" actId="20577"/>
          <ac:spMkLst>
            <pc:docMk/>
            <pc:sldMk cId="3977356429" sldId="338"/>
            <ac:spMk id="3" creationId="{E45E8ECB-2D0B-4FB3-9645-0F080ADEB45A}"/>
          </ac:spMkLst>
        </pc:spChg>
        <pc:spChg chg="add mod ord">
          <ac:chgData name="Nathan Clouse" userId="60190519-0423-46ec-ac65-f82d83ecfd9c" providerId="ADAL" clId="{5F09A98C-EF69-48B3-A8BF-87227804DBE4}" dt="2021-02-08T03:53:39.991" v="2200" actId="20577"/>
          <ac:spMkLst>
            <pc:docMk/>
            <pc:sldMk cId="3977356429" sldId="338"/>
            <ac:spMk id="4" creationId="{30252D4A-1EEA-47C7-8E4B-58BFB63AA0E5}"/>
          </ac:spMkLst>
        </pc:spChg>
        <pc:spChg chg="add mod ord">
          <ac:chgData name="Nathan Clouse" userId="60190519-0423-46ec-ac65-f82d83ecfd9c" providerId="ADAL" clId="{5F09A98C-EF69-48B3-A8BF-87227804DBE4}" dt="2021-02-08T03:35:15.823" v="1932" actId="700"/>
          <ac:spMkLst>
            <pc:docMk/>
            <pc:sldMk cId="3977356429" sldId="338"/>
            <ac:spMk id="5" creationId="{D2896902-8731-4368-8E83-E24FF614719C}"/>
          </ac:spMkLst>
        </pc:spChg>
        <pc:picChg chg="add del mod">
          <ac:chgData name="Nathan Clouse" userId="60190519-0423-46ec-ac65-f82d83ecfd9c" providerId="ADAL" clId="{5F09A98C-EF69-48B3-A8BF-87227804DBE4}" dt="2021-02-11T02:15:18.883" v="3814"/>
          <ac:picMkLst>
            <pc:docMk/>
            <pc:sldMk cId="3977356429" sldId="338"/>
            <ac:picMk id="6" creationId="{DF4ABC00-2172-4CA1-945E-4F2668DECAD8}"/>
          </ac:picMkLst>
        </pc:picChg>
        <pc:picChg chg="add del mod">
          <ac:chgData name="Nathan Clouse" userId="60190519-0423-46ec-ac65-f82d83ecfd9c" providerId="ADAL" clId="{5F09A98C-EF69-48B3-A8BF-87227804DBE4}" dt="2021-02-11T02:15:55.867" v="3819"/>
          <ac:picMkLst>
            <pc:docMk/>
            <pc:sldMk cId="3977356429" sldId="338"/>
            <ac:picMk id="8" creationId="{16541607-7953-489D-A54F-E1D4B35C256E}"/>
          </ac:picMkLst>
        </pc:picChg>
        <pc:picChg chg="add mod">
          <ac:chgData name="Nathan Clouse" userId="60190519-0423-46ec-ac65-f82d83ecfd9c" providerId="ADAL" clId="{5F09A98C-EF69-48B3-A8BF-87227804DBE4}" dt="2021-02-11T02:16:16.004" v="3823" actId="1076"/>
          <ac:picMkLst>
            <pc:docMk/>
            <pc:sldMk cId="3977356429" sldId="338"/>
            <ac:picMk id="7170" creationId="{E7061F86-168A-4635-BD64-6DF9AA29229F}"/>
          </ac:picMkLst>
        </pc:picChg>
      </pc:sldChg>
      <pc:sldChg chg="addSp modSp new mod ord">
        <pc:chgData name="Nathan Clouse" userId="60190519-0423-46ec-ac65-f82d83ecfd9c" providerId="ADAL" clId="{5F09A98C-EF69-48B3-A8BF-87227804DBE4}" dt="2021-02-11T02:16:49.680" v="3830" actId="1076"/>
        <pc:sldMkLst>
          <pc:docMk/>
          <pc:sldMk cId="3188704110" sldId="339"/>
        </pc:sldMkLst>
        <pc:spChg chg="mod">
          <ac:chgData name="Nathan Clouse" userId="60190519-0423-46ec-ac65-f82d83ecfd9c" providerId="ADAL" clId="{5F09A98C-EF69-48B3-A8BF-87227804DBE4}" dt="2021-02-08T04:01:13.177" v="2204"/>
          <ac:spMkLst>
            <pc:docMk/>
            <pc:sldMk cId="3188704110" sldId="339"/>
            <ac:spMk id="2" creationId="{829E7823-9CA7-415F-A30A-66C0220296E0}"/>
          </ac:spMkLst>
        </pc:spChg>
        <pc:spChg chg="mod">
          <ac:chgData name="Nathan Clouse" userId="60190519-0423-46ec-ac65-f82d83ecfd9c" providerId="ADAL" clId="{5F09A98C-EF69-48B3-A8BF-87227804DBE4}" dt="2021-02-08T05:26:15.820" v="2471" actId="20577"/>
          <ac:spMkLst>
            <pc:docMk/>
            <pc:sldMk cId="3188704110" sldId="339"/>
            <ac:spMk id="3" creationId="{7C22AF20-D963-43AE-904A-F679D59E847F}"/>
          </ac:spMkLst>
        </pc:spChg>
        <pc:picChg chg="add mod">
          <ac:chgData name="Nathan Clouse" userId="60190519-0423-46ec-ac65-f82d83ecfd9c" providerId="ADAL" clId="{5F09A98C-EF69-48B3-A8BF-87227804DBE4}" dt="2021-02-11T02:16:49.680" v="3830" actId="1076"/>
          <ac:picMkLst>
            <pc:docMk/>
            <pc:sldMk cId="3188704110" sldId="339"/>
            <ac:picMk id="6" creationId="{A7D5AD05-E95B-4175-B19A-2E7A02C0C923}"/>
          </ac:picMkLst>
        </pc:picChg>
      </pc:sldChg>
      <pc:sldChg chg="addSp delSp modSp new mod modTransition modClrScheme chgLayout">
        <pc:chgData name="Nathan Clouse" userId="60190519-0423-46ec-ac65-f82d83ecfd9c" providerId="ADAL" clId="{5F09A98C-EF69-48B3-A8BF-87227804DBE4}" dt="2021-02-10T23:09:19.899" v="3648"/>
        <pc:sldMkLst>
          <pc:docMk/>
          <pc:sldMk cId="3614626639" sldId="340"/>
        </pc:sldMkLst>
        <pc:spChg chg="add mod ord">
          <ac:chgData name="Nathan Clouse" userId="60190519-0423-46ec-ac65-f82d83ecfd9c" providerId="ADAL" clId="{5F09A98C-EF69-48B3-A8BF-87227804DBE4}" dt="2021-02-08T22:23:50.975" v="2510" actId="700"/>
          <ac:spMkLst>
            <pc:docMk/>
            <pc:sldMk cId="3614626639" sldId="340"/>
            <ac:spMk id="2" creationId="{A4454F9E-663F-46EE-8E3D-FD48E380CEAF}"/>
          </ac:spMkLst>
        </pc:spChg>
        <pc:spChg chg="add del mod">
          <ac:chgData name="Nathan Clouse" userId="60190519-0423-46ec-ac65-f82d83ecfd9c" providerId="ADAL" clId="{5F09A98C-EF69-48B3-A8BF-87227804DBE4}" dt="2021-02-08T22:23:50.975" v="2510" actId="700"/>
          <ac:spMkLst>
            <pc:docMk/>
            <pc:sldMk cId="3614626639" sldId="340"/>
            <ac:spMk id="3" creationId="{3D154DC2-0AAB-42ED-A7D0-D498CEBBD750}"/>
          </ac:spMkLst>
        </pc:spChg>
        <pc:spChg chg="add del mod">
          <ac:chgData name="Nathan Clouse" userId="60190519-0423-46ec-ac65-f82d83ecfd9c" providerId="ADAL" clId="{5F09A98C-EF69-48B3-A8BF-87227804DBE4}" dt="2021-02-08T22:23:50.975" v="2510" actId="700"/>
          <ac:spMkLst>
            <pc:docMk/>
            <pc:sldMk cId="3614626639" sldId="340"/>
            <ac:spMk id="4" creationId="{F5204F89-0741-419C-9C66-AC97A2B09D30}"/>
          </ac:spMkLst>
        </pc:spChg>
        <pc:picChg chg="add">
          <ac:chgData name="Nathan Clouse" userId="60190519-0423-46ec-ac65-f82d83ecfd9c" providerId="ADAL" clId="{5F09A98C-EF69-48B3-A8BF-87227804DBE4}" dt="2021-02-08T22:23:57.562" v="2511" actId="22"/>
          <ac:picMkLst>
            <pc:docMk/>
            <pc:sldMk cId="3614626639" sldId="340"/>
            <ac:picMk id="6" creationId="{8EB369CA-2CAA-4304-9A7B-FBD2F722DED6}"/>
          </ac:picMkLst>
        </pc:picChg>
      </pc:sldChg>
      <pc:sldChg chg="addSp delSp modSp new mod modTransition modClrScheme modAnim chgLayout modNotesTx">
        <pc:chgData name="Nathan Clouse" userId="60190519-0423-46ec-ac65-f82d83ecfd9c" providerId="ADAL" clId="{5F09A98C-EF69-48B3-A8BF-87227804DBE4}" dt="2021-02-10T23:09:19.899" v="3648"/>
        <pc:sldMkLst>
          <pc:docMk/>
          <pc:sldMk cId="2957758867" sldId="341"/>
        </pc:sldMkLst>
        <pc:spChg chg="del">
          <ac:chgData name="Nathan Clouse" userId="60190519-0423-46ec-ac65-f82d83ecfd9c" providerId="ADAL" clId="{5F09A98C-EF69-48B3-A8BF-87227804DBE4}" dt="2021-02-08T22:28:56.086" v="2516" actId="700"/>
          <ac:spMkLst>
            <pc:docMk/>
            <pc:sldMk cId="2957758867" sldId="341"/>
            <ac:spMk id="2" creationId="{FE06FED7-9523-4E2F-9BF6-0EEF679A9D03}"/>
          </ac:spMkLst>
        </pc:spChg>
        <pc:spChg chg="add mod">
          <ac:chgData name="Nathan Clouse" userId="60190519-0423-46ec-ac65-f82d83ecfd9c" providerId="ADAL" clId="{5F09A98C-EF69-48B3-A8BF-87227804DBE4}" dt="2021-02-08T22:30:24.481" v="2524" actId="1076"/>
          <ac:spMkLst>
            <pc:docMk/>
            <pc:sldMk cId="2957758867" sldId="341"/>
            <ac:spMk id="5" creationId="{8AFD4676-3B2F-43B4-9B0C-E2A20CD545CF}"/>
          </ac:spMkLst>
        </pc:spChg>
        <pc:spChg chg="add mod">
          <ac:chgData name="Nathan Clouse" userId="60190519-0423-46ec-ac65-f82d83ecfd9c" providerId="ADAL" clId="{5F09A98C-EF69-48B3-A8BF-87227804DBE4}" dt="2021-02-09T02:20:12.597" v="3099" actId="1076"/>
          <ac:spMkLst>
            <pc:docMk/>
            <pc:sldMk cId="2957758867" sldId="341"/>
            <ac:spMk id="6" creationId="{E9303455-7311-4892-A23A-5A73A8203D71}"/>
          </ac:spMkLst>
        </pc:spChg>
        <pc:picChg chg="add mod">
          <ac:chgData name="Nathan Clouse" userId="60190519-0423-46ec-ac65-f82d83ecfd9c" providerId="ADAL" clId="{5F09A98C-EF69-48B3-A8BF-87227804DBE4}" dt="2021-02-08T22:29:10.735" v="2519" actId="1076"/>
          <ac:picMkLst>
            <pc:docMk/>
            <pc:sldMk cId="2957758867" sldId="341"/>
            <ac:picMk id="4" creationId="{5F07DFBC-980A-48B7-9D68-8F5804F2468E}"/>
          </ac:picMkLst>
        </pc:picChg>
      </pc:sldChg>
      <pc:sldChg chg="addSp delSp modSp new mod modTransition modClrScheme modAnim chgLayout modNotesTx">
        <pc:chgData name="Nathan Clouse" userId="60190519-0423-46ec-ac65-f82d83ecfd9c" providerId="ADAL" clId="{5F09A98C-EF69-48B3-A8BF-87227804DBE4}" dt="2021-02-10T23:09:19.899" v="3648"/>
        <pc:sldMkLst>
          <pc:docMk/>
          <pc:sldMk cId="1837477287" sldId="342"/>
        </pc:sldMkLst>
        <pc:spChg chg="del">
          <ac:chgData name="Nathan Clouse" userId="60190519-0423-46ec-ac65-f82d83ecfd9c" providerId="ADAL" clId="{5F09A98C-EF69-48B3-A8BF-87227804DBE4}" dt="2021-02-08T22:28:59.221" v="2517" actId="700"/>
          <ac:spMkLst>
            <pc:docMk/>
            <pc:sldMk cId="1837477287" sldId="342"/>
            <ac:spMk id="2" creationId="{85D89EE3-B34B-4594-BAB3-9F4286776ADE}"/>
          </ac:spMkLst>
        </pc:spChg>
        <pc:spChg chg="add mod">
          <ac:chgData name="Nathan Clouse" userId="60190519-0423-46ec-ac65-f82d83ecfd9c" providerId="ADAL" clId="{5F09A98C-EF69-48B3-A8BF-87227804DBE4}" dt="2021-02-08T22:30:34.389" v="2528" actId="14100"/>
          <ac:spMkLst>
            <pc:docMk/>
            <pc:sldMk cId="1837477287" sldId="342"/>
            <ac:spMk id="5" creationId="{D98A91A3-915B-4CD0-94C5-3F36564DEC17}"/>
          </ac:spMkLst>
        </pc:spChg>
        <pc:spChg chg="add mod">
          <ac:chgData name="Nathan Clouse" userId="60190519-0423-46ec-ac65-f82d83ecfd9c" providerId="ADAL" clId="{5F09A98C-EF69-48B3-A8BF-87227804DBE4}" dt="2021-02-08T22:30:43.025" v="2530" actId="1076"/>
          <ac:spMkLst>
            <pc:docMk/>
            <pc:sldMk cId="1837477287" sldId="342"/>
            <ac:spMk id="6" creationId="{B92173A9-6964-4D82-80C4-5978FA7C7374}"/>
          </ac:spMkLst>
        </pc:spChg>
        <pc:spChg chg="add mod">
          <ac:chgData name="Nathan Clouse" userId="60190519-0423-46ec-ac65-f82d83ecfd9c" providerId="ADAL" clId="{5F09A98C-EF69-48B3-A8BF-87227804DBE4}" dt="2021-02-08T22:30:47.993" v="2532" actId="1076"/>
          <ac:spMkLst>
            <pc:docMk/>
            <pc:sldMk cId="1837477287" sldId="342"/>
            <ac:spMk id="7" creationId="{70A00797-124E-46E4-BDE6-3AEEE3821681}"/>
          </ac:spMkLst>
        </pc:spChg>
        <pc:picChg chg="add">
          <ac:chgData name="Nathan Clouse" userId="60190519-0423-46ec-ac65-f82d83ecfd9c" providerId="ADAL" clId="{5F09A98C-EF69-48B3-A8BF-87227804DBE4}" dt="2021-02-08T22:29:04.659" v="2518" actId="22"/>
          <ac:picMkLst>
            <pc:docMk/>
            <pc:sldMk cId="1837477287" sldId="342"/>
            <ac:picMk id="4" creationId="{2B6B186D-C501-4CBC-A5CC-BD5980862B30}"/>
          </ac:picMkLst>
        </pc:picChg>
      </pc:sldChg>
      <pc:sldChg chg="addSp modSp new del mod modClrScheme chgLayout">
        <pc:chgData name="Nathan Clouse" userId="60190519-0423-46ec-ac65-f82d83ecfd9c" providerId="ADAL" clId="{5F09A98C-EF69-48B3-A8BF-87227804DBE4}" dt="2021-02-08T22:38:12.739" v="2567" actId="2696"/>
        <pc:sldMkLst>
          <pc:docMk/>
          <pc:sldMk cId="876885881" sldId="343"/>
        </pc:sldMkLst>
        <pc:spChg chg="add mod">
          <ac:chgData name="Nathan Clouse" userId="60190519-0423-46ec-ac65-f82d83ecfd9c" providerId="ADAL" clId="{5F09A98C-EF69-48B3-A8BF-87227804DBE4}" dt="2021-02-08T22:37:54.253" v="2561" actId="700"/>
          <ac:spMkLst>
            <pc:docMk/>
            <pc:sldMk cId="876885881" sldId="343"/>
            <ac:spMk id="2" creationId="{62105A7B-E57F-4ECB-A194-6EDC8C10DD70}"/>
          </ac:spMkLst>
        </pc:spChg>
        <pc:spChg chg="add mod">
          <ac:chgData name="Nathan Clouse" userId="60190519-0423-46ec-ac65-f82d83ecfd9c" providerId="ADAL" clId="{5F09A98C-EF69-48B3-A8BF-87227804DBE4}" dt="2021-02-08T22:37:55.689" v="2565" actId="20577"/>
          <ac:spMkLst>
            <pc:docMk/>
            <pc:sldMk cId="876885881" sldId="343"/>
            <ac:spMk id="3" creationId="{A8934186-A587-4440-87F0-A269B51C6C69}"/>
          </ac:spMkLst>
        </pc:spChg>
        <pc:spChg chg="add mod">
          <ac:chgData name="Nathan Clouse" userId="60190519-0423-46ec-ac65-f82d83ecfd9c" providerId="ADAL" clId="{5F09A98C-EF69-48B3-A8BF-87227804DBE4}" dt="2021-02-08T22:37:54.253" v="2561" actId="700"/>
          <ac:spMkLst>
            <pc:docMk/>
            <pc:sldMk cId="876885881" sldId="343"/>
            <ac:spMk id="4" creationId="{3C1B7C10-A023-4342-A2D3-B5C2F53F2C94}"/>
          </ac:spMkLst>
        </pc:spChg>
      </pc:sldChg>
      <pc:sldChg chg="addSp delSp modSp new mod modClrScheme chgLayout">
        <pc:chgData name="Nathan Clouse" userId="60190519-0423-46ec-ac65-f82d83ecfd9c" providerId="ADAL" clId="{5F09A98C-EF69-48B3-A8BF-87227804DBE4}" dt="2021-02-08T22:45:54.914" v="2593" actId="700"/>
        <pc:sldMkLst>
          <pc:docMk/>
          <pc:sldMk cId="1371264932" sldId="343"/>
        </pc:sldMkLst>
        <pc:spChg chg="del">
          <ac:chgData name="Nathan Clouse" userId="60190519-0423-46ec-ac65-f82d83ecfd9c" providerId="ADAL" clId="{5F09A98C-EF69-48B3-A8BF-87227804DBE4}" dt="2021-02-08T22:45:07.777" v="2585" actId="700"/>
          <ac:spMkLst>
            <pc:docMk/>
            <pc:sldMk cId="1371264932" sldId="343"/>
            <ac:spMk id="2" creationId="{075AAB5D-C457-45C7-A1DB-44E149A66F1A}"/>
          </ac:spMkLst>
        </pc:spChg>
        <pc:spChg chg="del">
          <ac:chgData name="Nathan Clouse" userId="60190519-0423-46ec-ac65-f82d83ecfd9c" providerId="ADAL" clId="{5F09A98C-EF69-48B3-A8BF-87227804DBE4}" dt="2021-02-08T22:45:07.777" v="2585" actId="700"/>
          <ac:spMkLst>
            <pc:docMk/>
            <pc:sldMk cId="1371264932" sldId="343"/>
            <ac:spMk id="3" creationId="{6E8B27AB-7C68-445E-A611-686FB6FF4ABC}"/>
          </ac:spMkLst>
        </pc:spChg>
        <pc:spChg chg="del">
          <ac:chgData name="Nathan Clouse" userId="60190519-0423-46ec-ac65-f82d83ecfd9c" providerId="ADAL" clId="{5F09A98C-EF69-48B3-A8BF-87227804DBE4}" dt="2021-02-08T22:45:07.777" v="2585" actId="700"/>
          <ac:spMkLst>
            <pc:docMk/>
            <pc:sldMk cId="1371264932" sldId="343"/>
            <ac:spMk id="4" creationId="{A7632A57-BE8D-406C-A54F-92314C730F0E}"/>
          </ac:spMkLst>
        </pc:spChg>
        <pc:spChg chg="add mod">
          <ac:chgData name="Nathan Clouse" userId="60190519-0423-46ec-ac65-f82d83ecfd9c" providerId="ADAL" clId="{5F09A98C-EF69-48B3-A8BF-87227804DBE4}" dt="2021-02-08T22:45:54.506" v="2592" actId="207"/>
          <ac:spMkLst>
            <pc:docMk/>
            <pc:sldMk cId="1371264932" sldId="343"/>
            <ac:spMk id="6" creationId="{3C667F7A-05CB-4ED4-AD0B-F9CADE9B9A84}"/>
          </ac:spMkLst>
        </pc:spChg>
        <pc:spChg chg="add mod">
          <ac:chgData name="Nathan Clouse" userId="60190519-0423-46ec-ac65-f82d83ecfd9c" providerId="ADAL" clId="{5F09A98C-EF69-48B3-A8BF-87227804DBE4}" dt="2021-02-08T22:45:54.506" v="2592" actId="207"/>
          <ac:spMkLst>
            <pc:docMk/>
            <pc:sldMk cId="1371264932" sldId="343"/>
            <ac:spMk id="7" creationId="{986A52BE-5CE3-4801-A6B2-E9E87BAF9B5D}"/>
          </ac:spMkLst>
        </pc:spChg>
        <pc:spChg chg="add mod">
          <ac:chgData name="Nathan Clouse" userId="60190519-0423-46ec-ac65-f82d83ecfd9c" providerId="ADAL" clId="{5F09A98C-EF69-48B3-A8BF-87227804DBE4}" dt="2021-02-08T22:45:54.506" v="2592" actId="207"/>
          <ac:spMkLst>
            <pc:docMk/>
            <pc:sldMk cId="1371264932" sldId="343"/>
            <ac:spMk id="9" creationId="{CB46770F-7964-423F-B881-F3F8FF82356A}"/>
          </ac:spMkLst>
        </pc:spChg>
        <pc:picChg chg="add del mod">
          <ac:chgData name="Nathan Clouse" userId="60190519-0423-46ec-ac65-f82d83ecfd9c" providerId="ADAL" clId="{5F09A98C-EF69-48B3-A8BF-87227804DBE4}" dt="2021-02-08T22:45:18.425" v="2587" actId="478"/>
          <ac:picMkLst>
            <pc:docMk/>
            <pc:sldMk cId="1371264932" sldId="343"/>
            <ac:picMk id="5" creationId="{D629F0F0-2B2D-46E6-A33C-6FAD32C0BDFE}"/>
          </ac:picMkLst>
        </pc:picChg>
        <pc:picChg chg="add mod">
          <ac:chgData name="Nathan Clouse" userId="60190519-0423-46ec-ac65-f82d83ecfd9c" providerId="ADAL" clId="{5F09A98C-EF69-48B3-A8BF-87227804DBE4}" dt="2021-02-08T22:45:54.002" v="2591" actId="1076"/>
          <ac:picMkLst>
            <pc:docMk/>
            <pc:sldMk cId="1371264932" sldId="343"/>
            <ac:picMk id="8" creationId="{5B290132-2691-45E8-9673-6F06E6DB6AA8}"/>
          </ac:picMkLst>
        </pc:picChg>
      </pc:sldChg>
      <pc:sldChg chg="addSp delSp modSp new mod modTransition modClrScheme chgLayout">
        <pc:chgData name="Nathan Clouse" userId="60190519-0423-46ec-ac65-f82d83ecfd9c" providerId="ADAL" clId="{5F09A98C-EF69-48B3-A8BF-87227804DBE4}" dt="2021-02-10T23:09:19.899" v="3648"/>
        <pc:sldMkLst>
          <pc:docMk/>
          <pc:sldMk cId="1555268448" sldId="344"/>
        </pc:sldMkLst>
        <pc:spChg chg="del mod ord">
          <ac:chgData name="Nathan Clouse" userId="60190519-0423-46ec-ac65-f82d83ecfd9c" providerId="ADAL" clId="{5F09A98C-EF69-48B3-A8BF-87227804DBE4}" dt="2021-02-09T00:32:36.054" v="2792" actId="700"/>
          <ac:spMkLst>
            <pc:docMk/>
            <pc:sldMk cId="1555268448" sldId="344"/>
            <ac:spMk id="2" creationId="{1B1B224C-F5B2-462F-9622-8992A9619902}"/>
          </ac:spMkLst>
        </pc:spChg>
        <pc:spChg chg="del">
          <ac:chgData name="Nathan Clouse" userId="60190519-0423-46ec-ac65-f82d83ecfd9c" providerId="ADAL" clId="{5F09A98C-EF69-48B3-A8BF-87227804DBE4}" dt="2021-02-09T00:32:36.054" v="2792" actId="700"/>
          <ac:spMkLst>
            <pc:docMk/>
            <pc:sldMk cId="1555268448" sldId="344"/>
            <ac:spMk id="3" creationId="{53FC2DF8-41AA-4CF8-A384-5FFE8AE16A9D}"/>
          </ac:spMkLst>
        </pc:spChg>
        <pc:spChg chg="del">
          <ac:chgData name="Nathan Clouse" userId="60190519-0423-46ec-ac65-f82d83ecfd9c" providerId="ADAL" clId="{5F09A98C-EF69-48B3-A8BF-87227804DBE4}" dt="2021-02-09T00:32:36.054" v="2792" actId="700"/>
          <ac:spMkLst>
            <pc:docMk/>
            <pc:sldMk cId="1555268448" sldId="344"/>
            <ac:spMk id="4" creationId="{C30D9A85-0924-40DE-A481-BCC6D5A0F583}"/>
          </ac:spMkLst>
        </pc:spChg>
        <pc:spChg chg="add mod ord">
          <ac:chgData name="Nathan Clouse" userId="60190519-0423-46ec-ac65-f82d83ecfd9c" providerId="ADAL" clId="{5F09A98C-EF69-48B3-A8BF-87227804DBE4}" dt="2021-02-09T00:32:36.054" v="2792" actId="700"/>
          <ac:spMkLst>
            <pc:docMk/>
            <pc:sldMk cId="1555268448" sldId="344"/>
            <ac:spMk id="5" creationId="{4A260976-166B-4389-9ECE-16698D34F931}"/>
          </ac:spMkLst>
        </pc:spChg>
        <pc:picChg chg="add">
          <ac:chgData name="Nathan Clouse" userId="60190519-0423-46ec-ac65-f82d83ecfd9c" providerId="ADAL" clId="{5F09A98C-EF69-48B3-A8BF-87227804DBE4}" dt="2021-02-09T00:32:36.816" v="2793" actId="22"/>
          <ac:picMkLst>
            <pc:docMk/>
            <pc:sldMk cId="1555268448" sldId="344"/>
            <ac:picMk id="7" creationId="{66FA7EB7-01D2-4A30-BE84-901DA4FD658B}"/>
          </ac:picMkLst>
        </pc:picChg>
      </pc:sldChg>
      <pc:sldChg chg="addSp delSp modSp new mod modTransition modClrScheme chgLayout">
        <pc:chgData name="Nathan Clouse" userId="60190519-0423-46ec-ac65-f82d83ecfd9c" providerId="ADAL" clId="{5F09A98C-EF69-48B3-A8BF-87227804DBE4}" dt="2021-02-11T02:05:21.886" v="3788" actId="1076"/>
        <pc:sldMkLst>
          <pc:docMk/>
          <pc:sldMk cId="1988120153" sldId="345"/>
        </pc:sldMkLst>
        <pc:spChg chg="del mod ord">
          <ac:chgData name="Nathan Clouse" userId="60190519-0423-46ec-ac65-f82d83ecfd9c" providerId="ADAL" clId="{5F09A98C-EF69-48B3-A8BF-87227804DBE4}" dt="2021-02-09T02:08:04.551" v="2915" actId="700"/>
          <ac:spMkLst>
            <pc:docMk/>
            <pc:sldMk cId="1988120153" sldId="345"/>
            <ac:spMk id="2" creationId="{13818D3E-CD12-4A39-B1B4-F63E4F26D65F}"/>
          </ac:spMkLst>
        </pc:spChg>
        <pc:spChg chg="add mod ord">
          <ac:chgData name="Nathan Clouse" userId="60190519-0423-46ec-ac65-f82d83ecfd9c" providerId="ADAL" clId="{5F09A98C-EF69-48B3-A8BF-87227804DBE4}" dt="2021-02-09T02:08:07.646" v="2925" actId="20577"/>
          <ac:spMkLst>
            <pc:docMk/>
            <pc:sldMk cId="1988120153" sldId="345"/>
            <ac:spMk id="3" creationId="{963C270F-1FC1-472D-9789-866A2976229C}"/>
          </ac:spMkLst>
        </pc:spChg>
        <pc:spChg chg="add mod ord">
          <ac:chgData name="Nathan Clouse" userId="60190519-0423-46ec-ac65-f82d83ecfd9c" providerId="ADAL" clId="{5F09A98C-EF69-48B3-A8BF-87227804DBE4}" dt="2021-02-09T02:09:19.999" v="3097" actId="20577"/>
          <ac:spMkLst>
            <pc:docMk/>
            <pc:sldMk cId="1988120153" sldId="345"/>
            <ac:spMk id="4" creationId="{AD679648-D64C-4661-9554-30803336AB92}"/>
          </ac:spMkLst>
        </pc:spChg>
        <pc:spChg chg="add mod ord">
          <ac:chgData name="Nathan Clouse" userId="60190519-0423-46ec-ac65-f82d83ecfd9c" providerId="ADAL" clId="{5F09A98C-EF69-48B3-A8BF-87227804DBE4}" dt="2021-02-09T02:08:04.551" v="2915" actId="700"/>
          <ac:spMkLst>
            <pc:docMk/>
            <pc:sldMk cId="1988120153" sldId="345"/>
            <ac:spMk id="5" creationId="{99E4C0C3-1781-464F-9724-D372ECD06AF4}"/>
          </ac:spMkLst>
        </pc:spChg>
        <pc:picChg chg="add del">
          <ac:chgData name="Nathan Clouse" userId="60190519-0423-46ec-ac65-f82d83ecfd9c" providerId="ADAL" clId="{5F09A98C-EF69-48B3-A8BF-87227804DBE4}" dt="2021-02-11T02:04:42.298" v="3785"/>
          <ac:picMkLst>
            <pc:docMk/>
            <pc:sldMk cId="1988120153" sldId="345"/>
            <ac:picMk id="5122" creationId="{DB65B1BF-F2E4-407A-92F4-CA315B8BE268}"/>
          </ac:picMkLst>
        </pc:picChg>
        <pc:picChg chg="add mod">
          <ac:chgData name="Nathan Clouse" userId="60190519-0423-46ec-ac65-f82d83ecfd9c" providerId="ADAL" clId="{5F09A98C-EF69-48B3-A8BF-87227804DBE4}" dt="2021-02-11T02:05:21.886" v="3788" actId="1076"/>
          <ac:picMkLst>
            <pc:docMk/>
            <pc:sldMk cId="1988120153" sldId="345"/>
            <ac:picMk id="5124" creationId="{F406ABBD-C70D-47FC-AB9C-6CC60E2F1BE9}"/>
          </ac:picMkLst>
        </pc:picChg>
      </pc:sldChg>
      <pc:sldChg chg="new del">
        <pc:chgData name="Nathan Clouse" userId="60190519-0423-46ec-ac65-f82d83ecfd9c" providerId="ADAL" clId="{5F09A98C-EF69-48B3-A8BF-87227804DBE4}" dt="2021-02-09T00:33:41.304" v="2795" actId="2696"/>
        <pc:sldMkLst>
          <pc:docMk/>
          <pc:sldMk cId="2931104509" sldId="345"/>
        </pc:sldMkLst>
      </pc:sldChg>
      <pc:sldChg chg="addSp delSp modSp new mod modTransition modClrScheme chgLayout">
        <pc:chgData name="Nathan Clouse" userId="60190519-0423-46ec-ac65-f82d83ecfd9c" providerId="ADAL" clId="{5F09A98C-EF69-48B3-A8BF-87227804DBE4}" dt="2021-02-10T23:09:19.899" v="3648"/>
        <pc:sldMkLst>
          <pc:docMk/>
          <pc:sldMk cId="2449057944" sldId="346"/>
        </pc:sldMkLst>
        <pc:spChg chg="add mod">
          <ac:chgData name="Nathan Clouse" userId="60190519-0423-46ec-ac65-f82d83ecfd9c" providerId="ADAL" clId="{5F09A98C-EF69-48B3-A8BF-87227804DBE4}" dt="2021-02-09T23:06:16.301" v="3173" actId="20577"/>
          <ac:spMkLst>
            <pc:docMk/>
            <pc:sldMk cId="2449057944" sldId="346"/>
            <ac:spMk id="2" creationId="{07A5B951-C1E1-42BE-B0F2-CA4FF1251177}"/>
          </ac:spMkLst>
        </pc:spChg>
        <pc:spChg chg="add mod">
          <ac:chgData name="Nathan Clouse" userId="60190519-0423-46ec-ac65-f82d83ecfd9c" providerId="ADAL" clId="{5F09A98C-EF69-48B3-A8BF-87227804DBE4}" dt="2021-02-09T23:14:17.782" v="3315" actId="20577"/>
          <ac:spMkLst>
            <pc:docMk/>
            <pc:sldMk cId="2449057944" sldId="346"/>
            <ac:spMk id="3" creationId="{9B3E4368-986F-4B83-8F6E-D2CBADB65539}"/>
          </ac:spMkLst>
        </pc:spChg>
        <pc:spChg chg="add mod">
          <ac:chgData name="Nathan Clouse" userId="60190519-0423-46ec-ac65-f82d83ecfd9c" providerId="ADAL" clId="{5F09A98C-EF69-48B3-A8BF-87227804DBE4}" dt="2021-02-09T23:06:10.552" v="3152" actId="700"/>
          <ac:spMkLst>
            <pc:docMk/>
            <pc:sldMk cId="2449057944" sldId="346"/>
            <ac:spMk id="4" creationId="{77753178-F549-495A-B3BC-2C2A93D9416C}"/>
          </ac:spMkLst>
        </pc:spChg>
        <pc:spChg chg="add del">
          <ac:chgData name="Nathan Clouse" userId="60190519-0423-46ec-ac65-f82d83ecfd9c" providerId="ADAL" clId="{5F09A98C-EF69-48B3-A8BF-87227804DBE4}" dt="2021-02-09T23:09:54.682" v="3314" actId="11529"/>
          <ac:spMkLst>
            <pc:docMk/>
            <pc:sldMk cId="2449057944" sldId="346"/>
            <ac:spMk id="5" creationId="{D25C05CB-7FAF-4113-8576-64F1C9E76BCB}"/>
          </ac:spMkLst>
        </pc:spChg>
        <pc:picChg chg="add mod">
          <ac:chgData name="Nathan Clouse" userId="60190519-0423-46ec-ac65-f82d83ecfd9c" providerId="ADAL" clId="{5F09A98C-EF69-48B3-A8BF-87227804DBE4}" dt="2021-02-09T23:14:22.103" v="3317" actId="1076"/>
          <ac:picMkLst>
            <pc:docMk/>
            <pc:sldMk cId="2449057944" sldId="346"/>
            <ac:picMk id="7" creationId="{1F6F5372-0CAD-4DA7-BC4A-85C0FF0F8030}"/>
          </ac:picMkLst>
        </pc:picChg>
      </pc:sldChg>
      <pc:sldChg chg="addSp modSp new mod modTransition">
        <pc:chgData name="Nathan Clouse" userId="60190519-0423-46ec-ac65-f82d83ecfd9c" providerId="ADAL" clId="{5F09A98C-EF69-48B3-A8BF-87227804DBE4}" dt="2021-02-11T01:45:16.940" v="3702" actId="1076"/>
        <pc:sldMkLst>
          <pc:docMk/>
          <pc:sldMk cId="1349549219" sldId="347"/>
        </pc:sldMkLst>
        <pc:spChg chg="mod">
          <ac:chgData name="Nathan Clouse" userId="60190519-0423-46ec-ac65-f82d83ecfd9c" providerId="ADAL" clId="{5F09A98C-EF69-48B3-A8BF-87227804DBE4}" dt="2021-02-09T23:21:51.421" v="3347" actId="20577"/>
          <ac:spMkLst>
            <pc:docMk/>
            <pc:sldMk cId="1349549219" sldId="347"/>
            <ac:spMk id="2" creationId="{F511F27D-771A-4D41-BA4E-9920DA7EDCCA}"/>
          </ac:spMkLst>
        </pc:spChg>
        <pc:spChg chg="mod">
          <ac:chgData name="Nathan Clouse" userId="60190519-0423-46ec-ac65-f82d83ecfd9c" providerId="ADAL" clId="{5F09A98C-EF69-48B3-A8BF-87227804DBE4}" dt="2021-02-10T00:01:31.908" v="3475" actId="20577"/>
          <ac:spMkLst>
            <pc:docMk/>
            <pc:sldMk cId="1349549219" sldId="347"/>
            <ac:spMk id="3" creationId="{F8DB8B6B-686B-44B5-B2E2-65A05B0B897E}"/>
          </ac:spMkLst>
        </pc:spChg>
        <pc:picChg chg="add mod">
          <ac:chgData name="Nathan Clouse" userId="60190519-0423-46ec-ac65-f82d83ecfd9c" providerId="ADAL" clId="{5F09A98C-EF69-48B3-A8BF-87227804DBE4}" dt="2021-02-11T01:45:16.940" v="3702" actId="1076"/>
          <ac:picMkLst>
            <pc:docMk/>
            <pc:sldMk cId="1349549219" sldId="347"/>
            <ac:picMk id="6" creationId="{E631560E-1239-433A-AE3D-84BDE701A63E}"/>
          </ac:picMkLst>
        </pc:picChg>
      </pc:sldChg>
      <pc:sldChg chg="addSp delSp modSp new mod modTransition modClrScheme chgLayout">
        <pc:chgData name="Nathan Clouse" userId="60190519-0423-46ec-ac65-f82d83ecfd9c" providerId="ADAL" clId="{5F09A98C-EF69-48B3-A8BF-87227804DBE4}" dt="2021-02-10T23:09:19.899" v="3648"/>
        <pc:sldMkLst>
          <pc:docMk/>
          <pc:sldMk cId="1279531477" sldId="348"/>
        </pc:sldMkLst>
        <pc:spChg chg="del">
          <ac:chgData name="Nathan Clouse" userId="60190519-0423-46ec-ac65-f82d83ecfd9c" providerId="ADAL" clId="{5F09A98C-EF69-48B3-A8BF-87227804DBE4}" dt="2021-02-09T23:23:00.481" v="3424" actId="700"/>
          <ac:spMkLst>
            <pc:docMk/>
            <pc:sldMk cId="1279531477" sldId="348"/>
            <ac:spMk id="2" creationId="{C7B358C5-2CCB-4D7C-BA41-F37451952505}"/>
          </ac:spMkLst>
        </pc:spChg>
        <pc:spChg chg="del">
          <ac:chgData name="Nathan Clouse" userId="60190519-0423-46ec-ac65-f82d83ecfd9c" providerId="ADAL" clId="{5F09A98C-EF69-48B3-A8BF-87227804DBE4}" dt="2021-02-09T23:23:00.481" v="3424" actId="700"/>
          <ac:spMkLst>
            <pc:docMk/>
            <pc:sldMk cId="1279531477" sldId="348"/>
            <ac:spMk id="3" creationId="{3E269507-A2C3-4AE4-B365-F858D2212056}"/>
          </ac:spMkLst>
        </pc:spChg>
        <pc:spChg chg="del">
          <ac:chgData name="Nathan Clouse" userId="60190519-0423-46ec-ac65-f82d83ecfd9c" providerId="ADAL" clId="{5F09A98C-EF69-48B3-A8BF-87227804DBE4}" dt="2021-02-09T23:23:00.481" v="3424" actId="700"/>
          <ac:spMkLst>
            <pc:docMk/>
            <pc:sldMk cId="1279531477" sldId="348"/>
            <ac:spMk id="4" creationId="{629FE93C-8F7F-48C1-9326-AA083E66D8D1}"/>
          </ac:spMkLst>
        </pc:spChg>
        <pc:picChg chg="add mod">
          <ac:chgData name="Nathan Clouse" userId="60190519-0423-46ec-ac65-f82d83ecfd9c" providerId="ADAL" clId="{5F09A98C-EF69-48B3-A8BF-87227804DBE4}" dt="2021-02-09T23:23:28.400" v="3427" actId="1076"/>
          <ac:picMkLst>
            <pc:docMk/>
            <pc:sldMk cId="1279531477" sldId="348"/>
            <ac:picMk id="6" creationId="{86D6CE31-8F34-431F-AE40-ADC65DE3AD94}"/>
          </ac:picMkLst>
        </pc:picChg>
      </pc:sldChg>
      <pc:sldChg chg="addSp delSp modSp new mod modTransition modClrScheme chgLayout">
        <pc:chgData name="Nathan Clouse" userId="60190519-0423-46ec-ac65-f82d83ecfd9c" providerId="ADAL" clId="{5F09A98C-EF69-48B3-A8BF-87227804DBE4}" dt="2021-02-10T23:09:19.899" v="3648"/>
        <pc:sldMkLst>
          <pc:docMk/>
          <pc:sldMk cId="3452961752" sldId="349"/>
        </pc:sldMkLst>
        <pc:spChg chg="del">
          <ac:chgData name="Nathan Clouse" userId="60190519-0423-46ec-ac65-f82d83ecfd9c" providerId="ADAL" clId="{5F09A98C-EF69-48B3-A8BF-87227804DBE4}" dt="2021-02-09T23:22:43.310" v="3420" actId="700"/>
          <ac:spMkLst>
            <pc:docMk/>
            <pc:sldMk cId="3452961752" sldId="349"/>
            <ac:spMk id="2" creationId="{66E52B91-2CEC-491B-A4EC-498D30A3A758}"/>
          </ac:spMkLst>
        </pc:spChg>
        <pc:spChg chg="del">
          <ac:chgData name="Nathan Clouse" userId="60190519-0423-46ec-ac65-f82d83ecfd9c" providerId="ADAL" clId="{5F09A98C-EF69-48B3-A8BF-87227804DBE4}" dt="2021-02-09T23:22:43.310" v="3420" actId="700"/>
          <ac:spMkLst>
            <pc:docMk/>
            <pc:sldMk cId="3452961752" sldId="349"/>
            <ac:spMk id="3" creationId="{E0CD671D-D24C-4EDA-BD6C-70A5B22CD194}"/>
          </ac:spMkLst>
        </pc:spChg>
        <pc:spChg chg="del">
          <ac:chgData name="Nathan Clouse" userId="60190519-0423-46ec-ac65-f82d83ecfd9c" providerId="ADAL" clId="{5F09A98C-EF69-48B3-A8BF-87227804DBE4}" dt="2021-02-09T23:22:43.310" v="3420" actId="700"/>
          <ac:spMkLst>
            <pc:docMk/>
            <pc:sldMk cId="3452961752" sldId="349"/>
            <ac:spMk id="4" creationId="{24FCEB41-3A81-4A7B-84F1-E2E9585B9BDA}"/>
          </ac:spMkLst>
        </pc:spChg>
        <pc:picChg chg="add mod">
          <ac:chgData name="Nathan Clouse" userId="60190519-0423-46ec-ac65-f82d83ecfd9c" providerId="ADAL" clId="{5F09A98C-EF69-48B3-A8BF-87227804DBE4}" dt="2021-02-09T23:22:49.996" v="3423" actId="1076"/>
          <ac:picMkLst>
            <pc:docMk/>
            <pc:sldMk cId="3452961752" sldId="349"/>
            <ac:picMk id="6" creationId="{9E41ADDF-C0FF-4E5C-95F4-C5A2EEBBFA91}"/>
          </ac:picMkLst>
        </pc:picChg>
      </pc:sldChg>
      <pc:sldChg chg="addSp modSp new mod modTransition">
        <pc:chgData name="Nathan Clouse" userId="60190519-0423-46ec-ac65-f82d83ecfd9c" providerId="ADAL" clId="{5F09A98C-EF69-48B3-A8BF-87227804DBE4}" dt="2021-02-10T23:09:19.899" v="3648"/>
        <pc:sldMkLst>
          <pc:docMk/>
          <pc:sldMk cId="2121735575" sldId="350"/>
        </pc:sldMkLst>
        <pc:picChg chg="add mod">
          <ac:chgData name="Nathan Clouse" userId="60190519-0423-46ec-ac65-f82d83ecfd9c" providerId="ADAL" clId="{5F09A98C-EF69-48B3-A8BF-87227804DBE4}" dt="2021-02-09T23:25:39.047" v="3431" actId="1076"/>
          <ac:picMkLst>
            <pc:docMk/>
            <pc:sldMk cId="2121735575" sldId="350"/>
            <ac:picMk id="3" creationId="{824AA8D7-CA8D-438F-9F65-5B7D73A6D0E0}"/>
          </ac:picMkLst>
        </pc:picChg>
      </pc:sldChg>
      <pc:sldChg chg="del">
        <pc:chgData name="Nathan Clouse" userId="60190519-0423-46ec-ac65-f82d83ecfd9c" providerId="ADAL" clId="{5F09A98C-EF69-48B3-A8BF-87227804DBE4}" dt="2021-02-02T02:34:57.311" v="1095"/>
        <pc:sldMkLst>
          <pc:docMk/>
          <pc:sldMk cId="1836931256" sldId="469"/>
        </pc:sldMkLst>
      </pc:sldChg>
      <pc:sldChg chg="del">
        <pc:chgData name="Nathan Clouse" userId="60190519-0423-46ec-ac65-f82d83ecfd9c" providerId="ADAL" clId="{5F09A98C-EF69-48B3-A8BF-87227804DBE4}" dt="2021-02-02T02:34:57.311" v="1095"/>
        <pc:sldMkLst>
          <pc:docMk/>
          <pc:sldMk cId="2503130903" sldId="47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90A749-8FD5-4A9A-9622-DF03D04CC77B}" type="datetimeFigureOut">
              <a:rPr lang="en-US" smtClean="0"/>
              <a:t>2/11/2021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F1AEA4-CE08-4C88-82ED-D9D0E5FE9A57}" type="slidenum">
              <a:rPr lang="en-US" smtClean="0"/>
              <a:t>‹#›</a:t>
            </a:fld>
            <a:endParaRPr lang="en-US"/>
          </a:p>
        </p:txBody>
      </p:sp>
    </p:spTree>
    <p:extLst>
      <p:ext uri="{BB962C8B-B14F-4D97-AF65-F5344CB8AC3E}">
        <p14:creationId xmlns:p14="http://schemas.microsoft.com/office/powerpoint/2010/main" val="14203812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Originally created by Uwe Kreuger</a:t>
            </a:r>
          </a:p>
        </p:txBody>
      </p:sp>
      <p:sp>
        <p:nvSpPr>
          <p:cNvPr id="4" name="Slide Number Placeholder 3"/>
          <p:cNvSpPr>
            <a:spLocks noGrp="1"/>
          </p:cNvSpPr>
          <p:nvPr>
            <p:ph type="sldNum" sz="quarter" idx="5"/>
          </p:nvPr>
        </p:nvSpPr>
        <p:spPr/>
        <p:txBody>
          <a:bodyPr/>
          <a:lstStyle/>
          <a:p>
            <a:fld id="{E5F1AEA4-CE08-4C88-82ED-D9D0E5FE9A57}" type="slidenum">
              <a:rPr lang="en-US" smtClean="0"/>
              <a:t>16</a:t>
            </a:fld>
            <a:endParaRPr lang="en-US"/>
          </a:p>
        </p:txBody>
      </p:sp>
    </p:spTree>
    <p:extLst>
      <p:ext uri="{BB962C8B-B14F-4D97-AF65-F5344CB8AC3E}">
        <p14:creationId xmlns:p14="http://schemas.microsoft.com/office/powerpoint/2010/main" val="562285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Skip and take</a:t>
            </a:r>
          </a:p>
        </p:txBody>
      </p:sp>
      <p:sp>
        <p:nvSpPr>
          <p:cNvPr id="4" name="Slide Number Placeholder 3"/>
          <p:cNvSpPr>
            <a:spLocks noGrp="1"/>
          </p:cNvSpPr>
          <p:nvPr>
            <p:ph type="sldNum" sz="quarter" idx="5"/>
          </p:nvPr>
        </p:nvSpPr>
        <p:spPr/>
        <p:txBody>
          <a:bodyPr/>
          <a:lstStyle/>
          <a:p>
            <a:fld id="{E5F1AEA4-CE08-4C88-82ED-D9D0E5FE9A57}" type="slidenum">
              <a:rPr lang="en-US" smtClean="0"/>
              <a:t>51</a:t>
            </a:fld>
            <a:endParaRPr lang="en-US"/>
          </a:p>
        </p:txBody>
      </p:sp>
    </p:spTree>
    <p:extLst>
      <p:ext uri="{BB962C8B-B14F-4D97-AF65-F5344CB8AC3E}">
        <p14:creationId xmlns:p14="http://schemas.microsoft.com/office/powerpoint/2010/main" val="1558420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pagination</a:t>
            </a:r>
          </a:p>
        </p:txBody>
      </p:sp>
      <p:sp>
        <p:nvSpPr>
          <p:cNvPr id="4" name="Slide Number Placeholder 3"/>
          <p:cNvSpPr>
            <a:spLocks noGrp="1"/>
          </p:cNvSpPr>
          <p:nvPr>
            <p:ph type="sldNum" sz="quarter" idx="5"/>
          </p:nvPr>
        </p:nvSpPr>
        <p:spPr/>
        <p:txBody>
          <a:bodyPr/>
          <a:lstStyle/>
          <a:p>
            <a:fld id="{E5F1AEA4-CE08-4C88-82ED-D9D0E5FE9A57}" type="slidenum">
              <a:rPr lang="en-US" smtClean="0"/>
              <a:t>52</a:t>
            </a:fld>
            <a:endParaRPr lang="en-US"/>
          </a:p>
        </p:txBody>
      </p:sp>
    </p:spTree>
    <p:extLst>
      <p:ext uri="{BB962C8B-B14F-4D97-AF65-F5344CB8AC3E}">
        <p14:creationId xmlns:p14="http://schemas.microsoft.com/office/powerpoint/2010/main" val="637160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green arrows are localizations </a:t>
            </a:r>
          </a:p>
          <a:p>
            <a:r>
              <a:rPr lang="en-US" dirty="0"/>
              <a:t>Light Blue are entities or views that cause slowness</a:t>
            </a:r>
          </a:p>
          <a:p>
            <a:r>
              <a:rPr lang="en-US" dirty="0"/>
              <a:t>Dark blue is related to specific functionality that may not be used</a:t>
            </a:r>
          </a:p>
          <a:p>
            <a:endParaRPr lang="en-US" dirty="0"/>
          </a:p>
        </p:txBody>
      </p:sp>
      <p:sp>
        <p:nvSpPr>
          <p:cNvPr id="4" name="Slide Number Placeholder 3"/>
          <p:cNvSpPr>
            <a:spLocks noGrp="1"/>
          </p:cNvSpPr>
          <p:nvPr>
            <p:ph type="sldNum" sz="quarter" idx="5"/>
          </p:nvPr>
        </p:nvSpPr>
        <p:spPr/>
        <p:txBody>
          <a:bodyPr/>
          <a:lstStyle/>
          <a:p>
            <a:fld id="{E5F1AEA4-CE08-4C88-82ED-D9D0E5FE9A57}" type="slidenum">
              <a:rPr lang="en-US" smtClean="0"/>
              <a:t>55</a:t>
            </a:fld>
            <a:endParaRPr lang="en-US"/>
          </a:p>
        </p:txBody>
      </p:sp>
    </p:spTree>
    <p:extLst>
      <p:ext uri="{BB962C8B-B14F-4D97-AF65-F5344CB8AC3E}">
        <p14:creationId xmlns:p14="http://schemas.microsoft.com/office/powerpoint/2010/main" val="3302651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Correlated subqueries should be used sparingly (i.e. when an inner condition refers to an outer clause).</a:t>
            </a:r>
          </a:p>
          <a:p>
            <a:endParaRPr lang="en-US" dirty="0"/>
          </a:p>
          <a:p>
            <a:r>
              <a:rPr lang="en-US" dirty="0"/>
              <a:t>Source: https://www.linkedin.com/pulse/d365fo-join-table-csv-column-viewdata-entity-michael-schiermeyer/</a:t>
            </a:r>
          </a:p>
        </p:txBody>
      </p:sp>
      <p:sp>
        <p:nvSpPr>
          <p:cNvPr id="4" name="Slide Number Placeholder 3"/>
          <p:cNvSpPr>
            <a:spLocks noGrp="1"/>
          </p:cNvSpPr>
          <p:nvPr>
            <p:ph type="sldNum" sz="quarter" idx="5"/>
          </p:nvPr>
        </p:nvSpPr>
        <p:spPr/>
        <p:txBody>
          <a:bodyPr/>
          <a:lstStyle/>
          <a:p>
            <a:fld id="{E5F1AEA4-CE08-4C88-82ED-D9D0E5FE9A57}" type="slidenum">
              <a:rPr lang="en-US" smtClean="0"/>
              <a:t>32</a:t>
            </a:fld>
            <a:endParaRPr lang="en-US"/>
          </a:p>
        </p:txBody>
      </p:sp>
    </p:spTree>
    <p:extLst>
      <p:ext uri="{BB962C8B-B14F-4D97-AF65-F5344CB8AC3E}">
        <p14:creationId xmlns:p14="http://schemas.microsoft.com/office/powerpoint/2010/main" val="2328987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SalesOrderHeaderV2 OOTB entity</a:t>
            </a:r>
          </a:p>
          <a:p>
            <a:r>
              <a:rPr lang="en-US" dirty="0"/>
              <a:t>1 reading 10 Sales Orders</a:t>
            </a:r>
          </a:p>
          <a:p>
            <a:r>
              <a:rPr lang="en-US" dirty="0"/>
              <a:t>2 reading 10 sales orders with a SELECT() on 5 fields – only getting 5 fields</a:t>
            </a:r>
          </a:p>
          <a:p>
            <a:r>
              <a:rPr lang="en-US" dirty="0"/>
              <a:t>3 Reading 1 record with SELECT() on 5 fields,</a:t>
            </a:r>
          </a:p>
          <a:p>
            <a:r>
              <a:rPr lang="en-US" dirty="0"/>
              <a:t>4 reading 1 record</a:t>
            </a:r>
          </a:p>
          <a:p>
            <a:endParaRPr lang="en-US" dirty="0"/>
          </a:p>
        </p:txBody>
      </p:sp>
      <p:sp>
        <p:nvSpPr>
          <p:cNvPr id="4" name="Slide Number Placeholder 3"/>
          <p:cNvSpPr>
            <a:spLocks noGrp="1"/>
          </p:cNvSpPr>
          <p:nvPr>
            <p:ph type="sldNum" sz="quarter" idx="5"/>
          </p:nvPr>
        </p:nvSpPr>
        <p:spPr/>
        <p:txBody>
          <a:bodyPr/>
          <a:lstStyle/>
          <a:p>
            <a:fld id="{E5F1AEA4-CE08-4C88-82ED-D9D0E5FE9A57}" type="slidenum">
              <a:rPr lang="en-US" smtClean="0"/>
              <a:t>34</a:t>
            </a:fld>
            <a:endParaRPr lang="en-US"/>
          </a:p>
        </p:txBody>
      </p:sp>
    </p:spTree>
    <p:extLst>
      <p:ext uri="{BB962C8B-B14F-4D97-AF65-F5344CB8AC3E}">
        <p14:creationId xmlns:p14="http://schemas.microsoft.com/office/powerpoint/2010/main" val="4133427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Fetching 1 record by specific indexes on SalesOrderHeaderV2</a:t>
            </a:r>
          </a:p>
          <a:p>
            <a:r>
              <a:rPr lang="en-US" dirty="0"/>
              <a:t>Callout that sales order header v2 has range on </a:t>
            </a:r>
            <a:r>
              <a:rPr lang="en-US" dirty="0" err="1"/>
              <a:t>SalesType</a:t>
            </a:r>
            <a:r>
              <a:rPr lang="en-US" dirty="0"/>
              <a:t> = </a:t>
            </a:r>
            <a:r>
              <a:rPr lang="en-US" dirty="0" err="1"/>
              <a:t>SalesOrder</a:t>
            </a:r>
            <a:r>
              <a:rPr lang="en-US" dirty="0"/>
              <a:t> </a:t>
            </a:r>
          </a:p>
          <a:p>
            <a:r>
              <a:rPr lang="en-US" dirty="0"/>
              <a:t>No index on </a:t>
            </a:r>
            <a:r>
              <a:rPr lang="en-US" dirty="0" err="1"/>
              <a:t>inventLocationId</a:t>
            </a:r>
            <a:r>
              <a:rPr lang="en-US" dirty="0"/>
              <a:t>, email, </a:t>
            </a:r>
            <a:r>
              <a:rPr lang="en-US" dirty="0" err="1"/>
              <a:t>salesname</a:t>
            </a:r>
            <a:r>
              <a:rPr lang="en-US" dirty="0"/>
              <a:t>, or </a:t>
            </a:r>
            <a:r>
              <a:rPr lang="en-US" dirty="0" err="1"/>
              <a:t>inventsite</a:t>
            </a:r>
            <a:endParaRPr lang="en-US" dirty="0"/>
          </a:p>
          <a:p>
            <a:endParaRPr lang="en-US" dirty="0"/>
          </a:p>
          <a:p>
            <a:r>
              <a:rPr lang="en-US" dirty="0"/>
              <a:t>Note that the best performing is just </a:t>
            </a:r>
            <a:r>
              <a:rPr lang="en-US" dirty="0" err="1"/>
              <a:t>SalesId</a:t>
            </a:r>
            <a:endParaRPr lang="en-US" dirty="0"/>
          </a:p>
          <a:p>
            <a:endParaRPr lang="en-US" dirty="0"/>
          </a:p>
        </p:txBody>
      </p:sp>
      <p:sp>
        <p:nvSpPr>
          <p:cNvPr id="4" name="Slide Number Placeholder 3"/>
          <p:cNvSpPr>
            <a:spLocks noGrp="1"/>
          </p:cNvSpPr>
          <p:nvPr>
            <p:ph type="sldNum" sz="quarter" idx="5"/>
          </p:nvPr>
        </p:nvSpPr>
        <p:spPr/>
        <p:txBody>
          <a:bodyPr/>
          <a:lstStyle/>
          <a:p>
            <a:fld id="{E5F1AEA4-CE08-4C88-82ED-D9D0E5FE9A57}" type="slidenum">
              <a:rPr lang="en-US" smtClean="0"/>
              <a:t>36</a:t>
            </a:fld>
            <a:endParaRPr lang="en-US"/>
          </a:p>
        </p:txBody>
      </p:sp>
    </p:spTree>
    <p:extLst>
      <p:ext uri="{BB962C8B-B14F-4D97-AF65-F5344CB8AC3E}">
        <p14:creationId xmlns:p14="http://schemas.microsoft.com/office/powerpoint/2010/main" val="2590770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Fetching 10 record by specific indexes on SalesOrderHeaderV2</a:t>
            </a:r>
          </a:p>
          <a:p>
            <a:r>
              <a:rPr lang="en-US" dirty="0"/>
              <a:t>Note that the best performing is just </a:t>
            </a:r>
            <a:r>
              <a:rPr lang="en-US" dirty="0" err="1"/>
              <a:t>SalesId</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5F1AEA4-CE08-4C88-82ED-D9D0E5FE9A57}" type="slidenum">
              <a:rPr lang="en-US" smtClean="0"/>
              <a:t>37</a:t>
            </a:fld>
            <a:endParaRPr lang="en-US"/>
          </a:p>
        </p:txBody>
      </p:sp>
    </p:spTree>
    <p:extLst>
      <p:ext uri="{BB962C8B-B14F-4D97-AF65-F5344CB8AC3E}">
        <p14:creationId xmlns:p14="http://schemas.microsoft.com/office/powerpoint/2010/main" val="21694184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err="1">
                <a:solidFill>
                  <a:srgbClr val="707070"/>
                </a:solidFill>
                <a:effectLst/>
                <a:latin typeface="Georgia" panose="02040502050405020303" pitchFamily="18" charset="0"/>
              </a:rPr>
              <a:t>ReadCustCreatedDateIdx</a:t>
            </a:r>
            <a:r>
              <a:rPr lang="en-US" b="1" i="0" dirty="0">
                <a:solidFill>
                  <a:srgbClr val="707070"/>
                </a:solidFill>
                <a:effectLst/>
                <a:latin typeface="Georgia" panose="02040502050405020303" pitchFamily="18" charset="0"/>
              </a:rPr>
              <a:t> </a:t>
            </a:r>
            <a:r>
              <a:rPr lang="en-US" b="0" i="0" dirty="0">
                <a:solidFill>
                  <a:srgbClr val="707070"/>
                </a:solidFill>
                <a:effectLst/>
                <a:latin typeface="Georgia" panose="02040502050405020303" pitchFamily="18" charset="0"/>
              </a:rPr>
              <a:t>- We fetched records specific on fields </a:t>
            </a:r>
            <a:r>
              <a:rPr lang="en-US" b="0" i="0" dirty="0" err="1">
                <a:solidFill>
                  <a:srgbClr val="707070"/>
                </a:solidFill>
                <a:effectLst/>
                <a:latin typeface="Georgia" panose="02040502050405020303" pitchFamily="18" charset="0"/>
              </a:rPr>
              <a:t>DataAreaId</a:t>
            </a:r>
            <a:r>
              <a:rPr lang="en-US" b="0" i="0" dirty="0">
                <a:solidFill>
                  <a:srgbClr val="707070"/>
                </a:solidFill>
                <a:effectLst/>
                <a:latin typeface="Georgia" panose="02040502050405020303" pitchFamily="18" charset="0"/>
              </a:rPr>
              <a:t>, </a:t>
            </a:r>
            <a:r>
              <a:rPr lang="en-US" b="0" i="0" dirty="0" err="1">
                <a:solidFill>
                  <a:srgbClr val="707070"/>
                </a:solidFill>
                <a:effectLst/>
                <a:latin typeface="Georgia" panose="02040502050405020303" pitchFamily="18" charset="0"/>
              </a:rPr>
              <a:t>CustAccount</a:t>
            </a:r>
            <a:r>
              <a:rPr lang="en-US" b="0" i="0" dirty="0">
                <a:solidFill>
                  <a:srgbClr val="707070"/>
                </a:solidFill>
                <a:effectLst/>
                <a:latin typeface="Georgia" panose="02040502050405020303" pitchFamily="18" charset="0"/>
              </a:rPr>
              <a:t> and </a:t>
            </a:r>
            <a:r>
              <a:rPr lang="en-US" b="0" i="0" dirty="0" err="1">
                <a:solidFill>
                  <a:srgbClr val="707070"/>
                </a:solidFill>
                <a:effectLst/>
                <a:latin typeface="Georgia" panose="02040502050405020303" pitchFamily="18" charset="0"/>
              </a:rPr>
              <a:t>CreatedDateTime</a:t>
            </a:r>
            <a:r>
              <a:rPr lang="en-US" b="0" i="0" dirty="0">
                <a:solidFill>
                  <a:srgbClr val="707070"/>
                </a:solidFill>
                <a:effectLst/>
                <a:latin typeface="Georgia" panose="02040502050405020303" pitchFamily="18" charset="0"/>
              </a:rPr>
              <a:t> 100 times. This ended up being our worst performing index </a:t>
            </a:r>
            <a:r>
              <a:rPr lang="en-US" b="0" i="0" dirty="0" err="1">
                <a:solidFill>
                  <a:srgbClr val="707070"/>
                </a:solidFill>
                <a:effectLst/>
                <a:latin typeface="Georgia" panose="02040502050405020303" pitchFamily="18" charset="0"/>
              </a:rPr>
              <a:t>despiate</a:t>
            </a:r>
            <a:r>
              <a:rPr lang="en-US" b="0" i="0" dirty="0">
                <a:solidFill>
                  <a:srgbClr val="707070"/>
                </a:solidFill>
                <a:effectLst/>
                <a:latin typeface="Georgia" panose="02040502050405020303" pitchFamily="18" charset="0"/>
              </a:rPr>
              <a:t> the </a:t>
            </a:r>
            <a:r>
              <a:rPr lang="en-US" b="0" i="0" dirty="0" err="1">
                <a:solidFill>
                  <a:srgbClr val="707070"/>
                </a:solidFill>
                <a:effectLst/>
                <a:latin typeface="Georgia" panose="02040502050405020303" pitchFamily="18" charset="0"/>
              </a:rPr>
              <a:t>DateTime</a:t>
            </a:r>
            <a:r>
              <a:rPr lang="en-US" b="0" i="0" dirty="0">
                <a:solidFill>
                  <a:srgbClr val="707070"/>
                </a:solidFill>
                <a:effectLst/>
                <a:latin typeface="Georgia" panose="02040502050405020303" pitchFamily="18" charset="0"/>
              </a:rPr>
              <a:t> being part of the index. This also had the most variability so I suggest not using a </a:t>
            </a:r>
            <a:r>
              <a:rPr lang="en-US" b="0" i="0" dirty="0" err="1">
                <a:solidFill>
                  <a:srgbClr val="707070"/>
                </a:solidFill>
                <a:effectLst/>
                <a:latin typeface="Georgia" panose="02040502050405020303" pitchFamily="18" charset="0"/>
              </a:rPr>
              <a:t>DateTime</a:t>
            </a:r>
            <a:r>
              <a:rPr lang="en-US" b="0" i="0" dirty="0">
                <a:solidFill>
                  <a:srgbClr val="707070"/>
                </a:solidFill>
                <a:effectLst/>
                <a:latin typeface="Georgia" panose="02040502050405020303" pitchFamily="18" charset="0"/>
              </a:rPr>
              <a:t> based index for lookups. This index is not unique.</a:t>
            </a:r>
          </a:p>
          <a:p>
            <a:pPr algn="l"/>
            <a:r>
              <a:rPr lang="en-US" b="1" i="0" dirty="0" err="1">
                <a:solidFill>
                  <a:srgbClr val="707070"/>
                </a:solidFill>
                <a:effectLst/>
                <a:latin typeface="Georgia" panose="02040502050405020303" pitchFamily="18" charset="0"/>
              </a:rPr>
              <a:t>ReadStatusCustAccIdx</a:t>
            </a:r>
            <a:r>
              <a:rPr lang="en-US" b="1" i="0" dirty="0">
                <a:solidFill>
                  <a:srgbClr val="707070"/>
                </a:solidFill>
                <a:effectLst/>
                <a:latin typeface="Georgia" panose="02040502050405020303" pitchFamily="18" charset="0"/>
              </a:rPr>
              <a:t> </a:t>
            </a:r>
            <a:r>
              <a:rPr lang="en-US" b="0" i="0" dirty="0">
                <a:solidFill>
                  <a:srgbClr val="707070"/>
                </a:solidFill>
                <a:effectLst/>
                <a:latin typeface="Georgia" panose="02040502050405020303" pitchFamily="18" charset="0"/>
              </a:rPr>
              <a:t>- We fetched records on fields </a:t>
            </a:r>
            <a:r>
              <a:rPr lang="en-US" b="0" i="0" dirty="0" err="1">
                <a:solidFill>
                  <a:srgbClr val="707070"/>
                </a:solidFill>
                <a:effectLst/>
                <a:latin typeface="Georgia" panose="02040502050405020303" pitchFamily="18" charset="0"/>
              </a:rPr>
              <a:t>DataAreaId</a:t>
            </a:r>
            <a:r>
              <a:rPr lang="en-US" b="0" i="0" dirty="0">
                <a:solidFill>
                  <a:srgbClr val="707070"/>
                </a:solidFill>
                <a:effectLst/>
                <a:latin typeface="Georgia" panose="02040502050405020303" pitchFamily="18" charset="0"/>
              </a:rPr>
              <a:t>, </a:t>
            </a:r>
            <a:r>
              <a:rPr lang="en-US" b="0" i="0" dirty="0" err="1">
                <a:solidFill>
                  <a:srgbClr val="707070"/>
                </a:solidFill>
                <a:effectLst/>
                <a:latin typeface="Georgia" panose="02040502050405020303" pitchFamily="18" charset="0"/>
              </a:rPr>
              <a:t>SalesStatus</a:t>
            </a:r>
            <a:r>
              <a:rPr lang="en-US" b="0" i="0" dirty="0">
                <a:solidFill>
                  <a:srgbClr val="707070"/>
                </a:solidFill>
                <a:effectLst/>
                <a:latin typeface="Georgia" panose="02040502050405020303" pitchFamily="18" charset="0"/>
              </a:rPr>
              <a:t> and </a:t>
            </a:r>
            <a:r>
              <a:rPr lang="en-US" b="0" i="0" dirty="0" err="1">
                <a:solidFill>
                  <a:srgbClr val="707070"/>
                </a:solidFill>
                <a:effectLst/>
                <a:latin typeface="Georgia" panose="02040502050405020303" pitchFamily="18" charset="0"/>
              </a:rPr>
              <a:t>CustAccount</a:t>
            </a:r>
            <a:r>
              <a:rPr lang="en-US" b="0" i="0" dirty="0">
                <a:solidFill>
                  <a:srgbClr val="707070"/>
                </a:solidFill>
                <a:effectLst/>
                <a:latin typeface="Georgia" panose="02040502050405020303" pitchFamily="18" charset="0"/>
              </a:rPr>
              <a:t> 100 times. This was marginally better than the </a:t>
            </a:r>
            <a:r>
              <a:rPr lang="en-US" b="0" i="0" dirty="0" err="1">
                <a:solidFill>
                  <a:srgbClr val="707070"/>
                </a:solidFill>
                <a:effectLst/>
                <a:latin typeface="Georgia" panose="02040502050405020303" pitchFamily="18" charset="0"/>
              </a:rPr>
              <a:t>CustCreditDateIdx</a:t>
            </a:r>
            <a:r>
              <a:rPr lang="en-US" b="0" i="0" dirty="0">
                <a:solidFill>
                  <a:srgbClr val="707070"/>
                </a:solidFill>
                <a:effectLst/>
                <a:latin typeface="Georgia" panose="02040502050405020303" pitchFamily="18" charset="0"/>
              </a:rPr>
              <a:t>. This index is not unique.</a:t>
            </a:r>
          </a:p>
          <a:p>
            <a:pPr algn="l"/>
            <a:r>
              <a:rPr lang="en-US" b="1" i="0" dirty="0">
                <a:solidFill>
                  <a:srgbClr val="707070"/>
                </a:solidFill>
                <a:effectLst/>
                <a:latin typeface="Georgia" panose="02040502050405020303" pitchFamily="18" charset="0"/>
              </a:rPr>
              <a:t>Read </a:t>
            </a:r>
            <a:r>
              <a:rPr lang="en-US" b="0" i="0" dirty="0">
                <a:solidFill>
                  <a:srgbClr val="707070"/>
                </a:solidFill>
                <a:effectLst/>
                <a:latin typeface="Georgia" panose="02040502050405020303" pitchFamily="18" charset="0"/>
              </a:rPr>
              <a:t>- We fetched records on </a:t>
            </a:r>
            <a:r>
              <a:rPr lang="en-US" b="0" i="0" dirty="0" err="1">
                <a:solidFill>
                  <a:srgbClr val="707070"/>
                </a:solidFill>
                <a:effectLst/>
                <a:latin typeface="Georgia" panose="02040502050405020303" pitchFamily="18" charset="0"/>
              </a:rPr>
              <a:t>DataAreaId</a:t>
            </a:r>
            <a:r>
              <a:rPr lang="en-US" b="0" i="0" dirty="0">
                <a:solidFill>
                  <a:srgbClr val="707070"/>
                </a:solidFill>
                <a:effectLst/>
                <a:latin typeface="Georgia" panose="02040502050405020303" pitchFamily="18" charset="0"/>
              </a:rPr>
              <a:t> and </a:t>
            </a:r>
            <a:r>
              <a:rPr lang="en-US" b="0" i="0" dirty="0" err="1">
                <a:solidFill>
                  <a:srgbClr val="707070"/>
                </a:solidFill>
                <a:effectLst/>
                <a:latin typeface="Georgia" panose="02040502050405020303" pitchFamily="18" charset="0"/>
              </a:rPr>
              <a:t>SalesId</a:t>
            </a:r>
            <a:r>
              <a:rPr lang="en-US" b="0" i="0" dirty="0">
                <a:solidFill>
                  <a:srgbClr val="707070"/>
                </a:solidFill>
                <a:effectLst/>
                <a:latin typeface="Georgia" panose="02040502050405020303" pitchFamily="18" charset="0"/>
              </a:rPr>
              <a:t>. This is a standard random read on a Sales Order header. This index is unique so that is why it is so much faster than the </a:t>
            </a:r>
            <a:r>
              <a:rPr lang="en-US" b="0" i="0" dirty="0" err="1">
                <a:solidFill>
                  <a:srgbClr val="707070"/>
                </a:solidFill>
                <a:effectLst/>
                <a:latin typeface="Georgia" panose="02040502050405020303" pitchFamily="18" charset="0"/>
              </a:rPr>
              <a:t>CustCreatedDateIdx</a:t>
            </a:r>
            <a:r>
              <a:rPr lang="en-US" b="0" i="0" dirty="0">
                <a:solidFill>
                  <a:srgbClr val="707070"/>
                </a:solidFill>
                <a:effectLst/>
                <a:latin typeface="Georgia" panose="02040502050405020303" pitchFamily="18" charset="0"/>
              </a:rPr>
              <a:t> and </a:t>
            </a:r>
            <a:r>
              <a:rPr lang="en-US" b="0" i="0" dirty="0" err="1">
                <a:solidFill>
                  <a:srgbClr val="707070"/>
                </a:solidFill>
                <a:effectLst/>
                <a:latin typeface="Georgia" panose="02040502050405020303" pitchFamily="18" charset="0"/>
              </a:rPr>
              <a:t>StatusCustAccIdx</a:t>
            </a:r>
            <a:r>
              <a:rPr lang="en-US" b="0" i="0" dirty="0">
                <a:solidFill>
                  <a:srgbClr val="707070"/>
                </a:solidFill>
                <a:effectLst/>
                <a:latin typeface="Georgia" panose="02040502050405020303" pitchFamily="18" charset="0"/>
              </a:rPr>
              <a:t>.</a:t>
            </a:r>
          </a:p>
          <a:p>
            <a:pPr algn="l"/>
            <a:r>
              <a:rPr lang="en-US" b="1" i="0" dirty="0" err="1">
                <a:solidFill>
                  <a:srgbClr val="707070"/>
                </a:solidFill>
                <a:effectLst/>
                <a:latin typeface="Georgia" panose="02040502050405020303" pitchFamily="18" charset="0"/>
              </a:rPr>
              <a:t>ReadSalesTypeIdx</a:t>
            </a:r>
            <a:r>
              <a:rPr lang="en-US" b="1" i="0" dirty="0">
                <a:solidFill>
                  <a:srgbClr val="707070"/>
                </a:solidFill>
                <a:effectLst/>
                <a:latin typeface="Georgia" panose="02040502050405020303" pitchFamily="18" charset="0"/>
              </a:rPr>
              <a:t> </a:t>
            </a:r>
            <a:r>
              <a:rPr lang="en-US" b="0" i="0" dirty="0">
                <a:solidFill>
                  <a:srgbClr val="707070"/>
                </a:solidFill>
                <a:effectLst/>
                <a:latin typeface="Georgia" panose="02040502050405020303" pitchFamily="18" charset="0"/>
              </a:rPr>
              <a:t>- We fetched records on </a:t>
            </a:r>
            <a:r>
              <a:rPr lang="en-US" b="0" i="0" dirty="0" err="1">
                <a:solidFill>
                  <a:srgbClr val="707070"/>
                </a:solidFill>
                <a:effectLst/>
                <a:latin typeface="Georgia" panose="02040502050405020303" pitchFamily="18" charset="0"/>
              </a:rPr>
              <a:t>DataAreaId</a:t>
            </a:r>
            <a:r>
              <a:rPr lang="en-US" b="0" i="0" dirty="0">
                <a:solidFill>
                  <a:srgbClr val="707070"/>
                </a:solidFill>
                <a:effectLst/>
                <a:latin typeface="Georgia" panose="02040502050405020303" pitchFamily="18" charset="0"/>
              </a:rPr>
              <a:t>, </a:t>
            </a:r>
            <a:r>
              <a:rPr lang="en-US" b="0" i="0" dirty="0" err="1">
                <a:solidFill>
                  <a:srgbClr val="707070"/>
                </a:solidFill>
                <a:effectLst/>
                <a:latin typeface="Georgia" panose="02040502050405020303" pitchFamily="18" charset="0"/>
              </a:rPr>
              <a:t>SalesType</a:t>
            </a:r>
            <a:r>
              <a:rPr lang="en-US" b="0" i="0" dirty="0">
                <a:solidFill>
                  <a:srgbClr val="707070"/>
                </a:solidFill>
                <a:effectLst/>
                <a:latin typeface="Georgia" panose="02040502050405020303" pitchFamily="18" charset="0"/>
              </a:rPr>
              <a:t> and </a:t>
            </a:r>
            <a:r>
              <a:rPr lang="en-US" b="0" i="0" dirty="0" err="1">
                <a:solidFill>
                  <a:srgbClr val="707070"/>
                </a:solidFill>
                <a:effectLst/>
                <a:latin typeface="Georgia" panose="02040502050405020303" pitchFamily="18" charset="0"/>
              </a:rPr>
              <a:t>SalesId</a:t>
            </a:r>
            <a:r>
              <a:rPr lang="en-US" b="0" i="0" dirty="0">
                <a:solidFill>
                  <a:srgbClr val="707070"/>
                </a:solidFill>
                <a:effectLst/>
                <a:latin typeface="Georgia" panose="02040502050405020303" pitchFamily="18" charset="0"/>
              </a:rPr>
              <a:t>. Similar to the "read" test, we're looking up against a unique index but this index, </a:t>
            </a:r>
            <a:r>
              <a:rPr lang="en-US" b="0" i="0" dirty="0" err="1">
                <a:solidFill>
                  <a:srgbClr val="707070"/>
                </a:solidFill>
                <a:effectLst/>
                <a:latin typeface="Georgia" panose="02040502050405020303" pitchFamily="18" charset="0"/>
              </a:rPr>
              <a:t>SalesTypeIdx</a:t>
            </a:r>
            <a:r>
              <a:rPr lang="en-US" b="0" i="0" dirty="0">
                <a:solidFill>
                  <a:srgbClr val="707070"/>
                </a:solidFill>
                <a:effectLst/>
                <a:latin typeface="Georgia" panose="02040502050405020303" pitchFamily="18" charset="0"/>
              </a:rPr>
              <a:t>, is a subset of </a:t>
            </a:r>
            <a:r>
              <a:rPr lang="en-US" b="0" i="0" dirty="0" err="1">
                <a:solidFill>
                  <a:srgbClr val="707070"/>
                </a:solidFill>
                <a:effectLst/>
                <a:latin typeface="Georgia" panose="02040502050405020303" pitchFamily="18" charset="0"/>
              </a:rPr>
              <a:t>SalesId</a:t>
            </a:r>
            <a:r>
              <a:rPr lang="en-US" b="0" i="0" dirty="0">
                <a:solidFill>
                  <a:srgbClr val="707070"/>
                </a:solidFill>
                <a:effectLst/>
                <a:latin typeface="Georgia" panose="02040502050405020303" pitchFamily="18" charset="0"/>
              </a:rPr>
              <a:t> Index so its slightly more specific so it was marginally faster in our tests.</a:t>
            </a:r>
          </a:p>
          <a:p>
            <a:pPr algn="l"/>
            <a:r>
              <a:rPr lang="en-US" b="1" i="0" dirty="0" err="1">
                <a:solidFill>
                  <a:srgbClr val="707070"/>
                </a:solidFill>
                <a:effectLst/>
                <a:latin typeface="Georgia" panose="02040502050405020303" pitchFamily="18" charset="0"/>
              </a:rPr>
              <a:t>ReadGarbage</a:t>
            </a:r>
            <a:r>
              <a:rPr lang="en-US" b="1" i="0" dirty="0">
                <a:solidFill>
                  <a:srgbClr val="707070"/>
                </a:solidFill>
                <a:effectLst/>
                <a:latin typeface="Georgia" panose="02040502050405020303" pitchFamily="18" charset="0"/>
              </a:rPr>
              <a:t> </a:t>
            </a:r>
            <a:r>
              <a:rPr lang="en-US" b="0" i="0" dirty="0">
                <a:solidFill>
                  <a:srgbClr val="707070"/>
                </a:solidFill>
                <a:effectLst/>
                <a:latin typeface="Georgia" panose="02040502050405020303" pitchFamily="18" charset="0"/>
              </a:rPr>
              <a:t>- This was the wildcard in the test as we aren't hitting any specific index by design. We did 100 lookups based on all columns in all indexes included in tests so far to see if SQL would pick and use the best index based on what we were looking up data on. The good news is that it did a fairly decent job of picking an index and returning the data in a fairly short amount of time. This approach, where we are specifying a WHERE with as much info as we have, seems to work just fine if we don't know of or have a specific index we want to lookup against.</a:t>
            </a:r>
          </a:p>
          <a:p>
            <a:pPr algn="l"/>
            <a:r>
              <a:rPr lang="en-US" b="1" i="0" dirty="0" err="1">
                <a:solidFill>
                  <a:srgbClr val="707070"/>
                </a:solidFill>
                <a:effectLst/>
                <a:latin typeface="Georgia" panose="02040502050405020303" pitchFamily="18" charset="0"/>
              </a:rPr>
              <a:t>ReadCustIdx</a:t>
            </a:r>
            <a:r>
              <a:rPr lang="en-US" b="1" i="0" dirty="0">
                <a:solidFill>
                  <a:srgbClr val="707070"/>
                </a:solidFill>
                <a:effectLst/>
                <a:latin typeface="Georgia" panose="02040502050405020303" pitchFamily="18" charset="0"/>
              </a:rPr>
              <a:t> </a:t>
            </a:r>
            <a:r>
              <a:rPr lang="en-US" b="0" i="0" dirty="0">
                <a:solidFill>
                  <a:srgbClr val="707070"/>
                </a:solidFill>
                <a:effectLst/>
                <a:latin typeface="Georgia" panose="02040502050405020303" pitchFamily="18" charset="0"/>
              </a:rPr>
              <a:t>- We fetched records on </a:t>
            </a:r>
            <a:r>
              <a:rPr lang="en-US" b="0" i="0" dirty="0" err="1">
                <a:solidFill>
                  <a:srgbClr val="707070"/>
                </a:solidFill>
                <a:effectLst/>
                <a:latin typeface="Georgia" panose="02040502050405020303" pitchFamily="18" charset="0"/>
              </a:rPr>
              <a:t>DataAreaId</a:t>
            </a:r>
            <a:r>
              <a:rPr lang="en-US" b="0" i="0" dirty="0">
                <a:solidFill>
                  <a:srgbClr val="707070"/>
                </a:solidFill>
                <a:effectLst/>
                <a:latin typeface="Georgia" panose="02040502050405020303" pitchFamily="18" charset="0"/>
              </a:rPr>
              <a:t>, </a:t>
            </a:r>
            <a:r>
              <a:rPr lang="en-US" b="0" i="0" dirty="0" err="1">
                <a:solidFill>
                  <a:srgbClr val="707070"/>
                </a:solidFill>
                <a:effectLst/>
                <a:latin typeface="Georgia" panose="02040502050405020303" pitchFamily="18" charset="0"/>
              </a:rPr>
              <a:t>CustAccount</a:t>
            </a:r>
            <a:r>
              <a:rPr lang="en-US" b="0" i="0" dirty="0">
                <a:solidFill>
                  <a:srgbClr val="707070"/>
                </a:solidFill>
                <a:effectLst/>
                <a:latin typeface="Georgia" panose="02040502050405020303" pitchFamily="18" charset="0"/>
              </a:rPr>
              <a:t>, </a:t>
            </a:r>
            <a:r>
              <a:rPr lang="en-US" b="0" i="0" dirty="0" err="1">
                <a:solidFill>
                  <a:srgbClr val="707070"/>
                </a:solidFill>
                <a:effectLst/>
                <a:latin typeface="Georgia" panose="02040502050405020303" pitchFamily="18" charset="0"/>
              </a:rPr>
              <a:t>SalesId</a:t>
            </a:r>
            <a:r>
              <a:rPr lang="en-US" b="0" i="0" dirty="0">
                <a:solidFill>
                  <a:srgbClr val="707070"/>
                </a:solidFill>
                <a:effectLst/>
                <a:latin typeface="Georgia" panose="02040502050405020303" pitchFamily="18" charset="0"/>
              </a:rPr>
              <a:t> and </a:t>
            </a:r>
            <a:r>
              <a:rPr lang="en-US" b="0" i="0" dirty="0" err="1">
                <a:solidFill>
                  <a:srgbClr val="707070"/>
                </a:solidFill>
                <a:effectLst/>
                <a:latin typeface="Georgia" panose="02040502050405020303" pitchFamily="18" charset="0"/>
              </a:rPr>
              <a:t>PurchOrderFormNum</a:t>
            </a:r>
            <a:r>
              <a:rPr lang="en-US" b="0" i="0" dirty="0">
                <a:solidFill>
                  <a:srgbClr val="707070"/>
                </a:solidFill>
                <a:effectLst/>
                <a:latin typeface="Georgia" panose="02040502050405020303" pitchFamily="18" charset="0"/>
              </a:rPr>
              <a:t>. This was our best performing lookup by index and reviewing the features of the index, it makes sense. This index, </a:t>
            </a:r>
            <a:r>
              <a:rPr lang="en-US" b="0" i="0" dirty="0" err="1">
                <a:solidFill>
                  <a:srgbClr val="707070"/>
                </a:solidFill>
                <a:effectLst/>
                <a:latin typeface="Georgia" panose="02040502050405020303" pitchFamily="18" charset="0"/>
              </a:rPr>
              <a:t>CustIdx</a:t>
            </a:r>
            <a:r>
              <a:rPr lang="en-US" b="0" i="0" dirty="0">
                <a:solidFill>
                  <a:srgbClr val="707070"/>
                </a:solidFill>
                <a:effectLst/>
                <a:latin typeface="Georgia" panose="02040502050405020303" pitchFamily="18" charset="0"/>
              </a:rPr>
              <a:t>, has </a:t>
            </a:r>
            <a:r>
              <a:rPr lang="en-US" b="0" i="0" dirty="0" err="1">
                <a:solidFill>
                  <a:srgbClr val="707070"/>
                </a:solidFill>
                <a:effectLst/>
                <a:latin typeface="Georgia" panose="02040502050405020303" pitchFamily="18" charset="0"/>
              </a:rPr>
              <a:t>CustAccount</a:t>
            </a:r>
            <a:r>
              <a:rPr lang="en-US" b="0" i="0" dirty="0">
                <a:solidFill>
                  <a:srgbClr val="707070"/>
                </a:solidFill>
                <a:effectLst/>
                <a:latin typeface="Georgia" panose="02040502050405020303" pitchFamily="18" charset="0"/>
              </a:rPr>
              <a:t>, </a:t>
            </a:r>
            <a:r>
              <a:rPr lang="en-US" b="0" i="0" dirty="0" err="1">
                <a:solidFill>
                  <a:srgbClr val="707070"/>
                </a:solidFill>
                <a:effectLst/>
                <a:latin typeface="Georgia" panose="02040502050405020303" pitchFamily="18" charset="0"/>
              </a:rPr>
              <a:t>SalesId</a:t>
            </a:r>
            <a:r>
              <a:rPr lang="en-US" b="0" i="0" dirty="0">
                <a:solidFill>
                  <a:srgbClr val="707070"/>
                </a:solidFill>
                <a:effectLst/>
                <a:latin typeface="Georgia" panose="02040502050405020303" pitchFamily="18" charset="0"/>
              </a:rPr>
              <a:t> and </a:t>
            </a:r>
            <a:r>
              <a:rPr lang="en-US" b="0" i="0" dirty="0" err="1">
                <a:solidFill>
                  <a:srgbClr val="707070"/>
                </a:solidFill>
                <a:effectLst/>
                <a:latin typeface="Georgia" panose="02040502050405020303" pitchFamily="18" charset="0"/>
              </a:rPr>
              <a:t>PurchOrderFormNum</a:t>
            </a:r>
            <a:r>
              <a:rPr lang="en-US" b="0" i="0" dirty="0">
                <a:solidFill>
                  <a:srgbClr val="707070"/>
                </a:solidFill>
                <a:effectLst/>
                <a:latin typeface="Georgia" panose="02040502050405020303" pitchFamily="18" charset="0"/>
              </a:rPr>
              <a:t> all together as a unique index. In terms of how SQL is looking at data it will do a "soft filter" based on </a:t>
            </a:r>
            <a:r>
              <a:rPr lang="en-US" b="0" i="0" dirty="0" err="1">
                <a:solidFill>
                  <a:srgbClr val="707070"/>
                </a:solidFill>
                <a:effectLst/>
                <a:latin typeface="Georgia" panose="02040502050405020303" pitchFamily="18" charset="0"/>
              </a:rPr>
              <a:t>CustAccount</a:t>
            </a:r>
            <a:r>
              <a:rPr lang="en-US" b="0" i="0" dirty="0">
                <a:solidFill>
                  <a:srgbClr val="707070"/>
                </a:solidFill>
                <a:effectLst/>
                <a:latin typeface="Georgia" panose="02040502050405020303" pitchFamily="18" charset="0"/>
              </a:rPr>
              <a:t> first then lookup </a:t>
            </a:r>
            <a:r>
              <a:rPr lang="en-US" b="0" i="0" dirty="0" err="1">
                <a:solidFill>
                  <a:srgbClr val="707070"/>
                </a:solidFill>
                <a:effectLst/>
                <a:latin typeface="Georgia" panose="02040502050405020303" pitchFamily="18" charset="0"/>
              </a:rPr>
              <a:t>SalesId</a:t>
            </a:r>
            <a:r>
              <a:rPr lang="en-US" b="0" i="0" dirty="0">
                <a:solidFill>
                  <a:srgbClr val="707070"/>
                </a:solidFill>
                <a:effectLst/>
                <a:latin typeface="Georgia" panose="02040502050405020303" pitchFamily="18" charset="0"/>
              </a:rPr>
              <a:t> then </a:t>
            </a:r>
            <a:r>
              <a:rPr lang="en-US" b="0" i="0" dirty="0" err="1">
                <a:solidFill>
                  <a:srgbClr val="707070"/>
                </a:solidFill>
                <a:effectLst/>
                <a:latin typeface="Georgia" panose="02040502050405020303" pitchFamily="18" charset="0"/>
              </a:rPr>
              <a:t>PurchOrderFormNum</a:t>
            </a:r>
            <a:r>
              <a:rPr lang="en-US" b="0" i="0" dirty="0">
                <a:solidFill>
                  <a:srgbClr val="707070"/>
                </a:solidFill>
                <a:effectLst/>
                <a:latin typeface="Georgia" panose="02040502050405020303" pitchFamily="18" charset="0"/>
              </a:rPr>
              <a:t> from that initial "soft filtered" list so it just ends up being faster because it uses parts of the WHERE to get rid of just to scan prior to doing any additional scans. </a:t>
            </a:r>
          </a:p>
          <a:p>
            <a:endParaRPr lang="en-US" dirty="0"/>
          </a:p>
          <a:p>
            <a:endParaRPr lang="en-US" dirty="0"/>
          </a:p>
        </p:txBody>
      </p:sp>
      <p:sp>
        <p:nvSpPr>
          <p:cNvPr id="4" name="Slide Number Placeholder 3"/>
          <p:cNvSpPr>
            <a:spLocks noGrp="1"/>
          </p:cNvSpPr>
          <p:nvPr>
            <p:ph type="sldNum" sz="quarter" idx="5"/>
          </p:nvPr>
        </p:nvSpPr>
        <p:spPr/>
        <p:txBody>
          <a:bodyPr/>
          <a:lstStyle/>
          <a:p>
            <a:fld id="{E5F1AEA4-CE08-4C88-82ED-D9D0E5FE9A57}" type="slidenum">
              <a:rPr lang="en-US" smtClean="0"/>
              <a:t>38</a:t>
            </a:fld>
            <a:endParaRPr lang="en-US"/>
          </a:p>
        </p:txBody>
      </p:sp>
    </p:spTree>
    <p:extLst>
      <p:ext uri="{BB962C8B-B14F-4D97-AF65-F5344CB8AC3E}">
        <p14:creationId xmlns:p14="http://schemas.microsoft.com/office/powerpoint/2010/main" val="1608886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 VHD machine</a:t>
            </a:r>
          </a:p>
        </p:txBody>
      </p:sp>
      <p:sp>
        <p:nvSpPr>
          <p:cNvPr id="4" name="Slide Number Placeholder 3"/>
          <p:cNvSpPr>
            <a:spLocks noGrp="1"/>
          </p:cNvSpPr>
          <p:nvPr>
            <p:ph type="sldNum" sz="quarter" idx="5"/>
          </p:nvPr>
        </p:nvSpPr>
        <p:spPr/>
        <p:txBody>
          <a:bodyPr/>
          <a:lstStyle/>
          <a:p>
            <a:fld id="{E5F1AEA4-CE08-4C88-82ED-D9D0E5FE9A57}" type="slidenum">
              <a:rPr lang="en-US" smtClean="0"/>
              <a:t>40</a:t>
            </a:fld>
            <a:endParaRPr lang="en-US"/>
          </a:p>
        </p:txBody>
      </p:sp>
    </p:spTree>
    <p:extLst>
      <p:ext uri="{BB962C8B-B14F-4D97-AF65-F5344CB8AC3E}">
        <p14:creationId xmlns:p14="http://schemas.microsoft.com/office/powerpoint/2010/main" val="3119819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UAT</a:t>
            </a:r>
          </a:p>
        </p:txBody>
      </p:sp>
      <p:sp>
        <p:nvSpPr>
          <p:cNvPr id="4" name="Slide Number Placeholder 3"/>
          <p:cNvSpPr>
            <a:spLocks noGrp="1"/>
          </p:cNvSpPr>
          <p:nvPr>
            <p:ph type="sldNum" sz="quarter" idx="5"/>
          </p:nvPr>
        </p:nvSpPr>
        <p:spPr/>
        <p:txBody>
          <a:bodyPr/>
          <a:lstStyle/>
          <a:p>
            <a:fld id="{E5F1AEA4-CE08-4C88-82ED-D9D0E5FE9A57}" type="slidenum">
              <a:rPr lang="en-US" smtClean="0"/>
              <a:t>41</a:t>
            </a:fld>
            <a:endParaRPr lang="en-US"/>
          </a:p>
        </p:txBody>
      </p:sp>
    </p:spTree>
    <p:extLst>
      <p:ext uri="{BB962C8B-B14F-4D97-AF65-F5344CB8AC3E}">
        <p14:creationId xmlns:p14="http://schemas.microsoft.com/office/powerpoint/2010/main" val="4261158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F1AEA4-CE08-4C88-82ED-D9D0E5FE9A57}" type="slidenum">
              <a:rPr lang="en-US" smtClean="0"/>
              <a:t>42</a:t>
            </a:fld>
            <a:endParaRPr lang="en-US"/>
          </a:p>
        </p:txBody>
      </p:sp>
    </p:spTree>
    <p:extLst>
      <p:ext uri="{BB962C8B-B14F-4D97-AF65-F5344CB8AC3E}">
        <p14:creationId xmlns:p14="http://schemas.microsoft.com/office/powerpoint/2010/main" val="61570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549345-CE3F-C54F-AE2F-E15BAA6B6F82}"/>
              </a:ext>
            </a:extLst>
          </p:cNvPr>
          <p:cNvSpPr>
            <a:spLocks noGrp="1"/>
          </p:cNvSpPr>
          <p:nvPr>
            <p:ph type="dt" sz="half" idx="10"/>
          </p:nvPr>
        </p:nvSpPr>
        <p:spPr/>
        <p:txBody>
          <a:bodyPr/>
          <a:lstStyle/>
          <a:p>
            <a:fld id="{867559FA-2A0A-F34F-AF4C-C7F9D6B8B11F}" type="datetimeFigureOut">
              <a:rPr lang="en-US" smtClean="0"/>
              <a:t>2/11/2021</a:t>
            </a:fld>
            <a:endParaRPr lang="en-US"/>
          </a:p>
        </p:txBody>
      </p:sp>
      <p:sp>
        <p:nvSpPr>
          <p:cNvPr id="3" name="Footer Placeholder 2">
            <a:extLst>
              <a:ext uri="{FF2B5EF4-FFF2-40B4-BE49-F238E27FC236}">
                <a16:creationId xmlns:a16="http://schemas.microsoft.com/office/drawing/2014/main" id="{F0053066-DA82-B44F-8AD5-23D137D87A4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CF198EA1-351F-4848-BB6B-57438739FDD5}"/>
              </a:ext>
            </a:extLst>
          </p:cNvPr>
          <p:cNvSpPr>
            <a:spLocks noGrp="1"/>
          </p:cNvSpPr>
          <p:nvPr>
            <p:ph type="sldNum" sz="quarter" idx="12"/>
          </p:nvPr>
        </p:nvSpPr>
        <p:spPr/>
        <p:txBody>
          <a:bodyPr/>
          <a:lstStyle/>
          <a:p>
            <a:fld id="{0D37D404-0F36-364B-A315-CC51279A2806}" type="slidenum">
              <a:rPr lang="en-US" smtClean="0"/>
              <a:t>‹#›</a:t>
            </a:fld>
            <a:endParaRPr lang="en-US"/>
          </a:p>
        </p:txBody>
      </p:sp>
      <p:sp>
        <p:nvSpPr>
          <p:cNvPr id="12" name="Title 1">
            <a:extLst>
              <a:ext uri="{FF2B5EF4-FFF2-40B4-BE49-F238E27FC236}">
                <a16:creationId xmlns:a16="http://schemas.microsoft.com/office/drawing/2014/main" id="{06718F65-3A9E-0040-9425-596E7DF6C009}"/>
              </a:ext>
            </a:extLst>
          </p:cNvPr>
          <p:cNvSpPr>
            <a:spLocks noGrp="1"/>
          </p:cNvSpPr>
          <p:nvPr>
            <p:ph type="title" hasCustomPrompt="1"/>
          </p:nvPr>
        </p:nvSpPr>
        <p:spPr>
          <a:xfrm>
            <a:off x="838200" y="365125"/>
            <a:ext cx="10515600" cy="1325563"/>
          </a:xfrm>
        </p:spPr>
        <p:txBody>
          <a:bodyPr/>
          <a:lstStyle/>
          <a:p>
            <a:r>
              <a:rPr lang="en-US" dirty="0"/>
              <a:t>CLICK TO EDIT MASTER TITLE STYLE</a:t>
            </a:r>
          </a:p>
        </p:txBody>
      </p:sp>
      <p:sp>
        <p:nvSpPr>
          <p:cNvPr id="13" name="Content Placeholder 2">
            <a:extLst>
              <a:ext uri="{FF2B5EF4-FFF2-40B4-BE49-F238E27FC236}">
                <a16:creationId xmlns:a16="http://schemas.microsoft.com/office/drawing/2014/main" id="{64F109E3-9AFA-F94B-BE31-3B4A0013AA5A}"/>
              </a:ext>
            </a:extLst>
          </p:cNvPr>
          <p:cNvSpPr>
            <a:spLocks noGrp="1"/>
          </p:cNvSpPr>
          <p:nvPr>
            <p:ph sz="half" idx="1"/>
          </p:nvPr>
        </p:nvSpPr>
        <p:spPr>
          <a:xfrm>
            <a:off x="1582619" y="1820861"/>
            <a:ext cx="2713653" cy="3538789"/>
          </a:xfrm>
        </p:spPr>
        <p:txBody>
          <a:bodyPr/>
          <a:lstStyle>
            <a:lvl1pPr>
              <a:defRPr sz="2400">
                <a:solidFill>
                  <a:schemeClr val="tx1"/>
                </a:solidFill>
              </a:defRPr>
            </a:lvl1pPr>
            <a:lvl2pPr>
              <a:defRPr sz="18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a:t>
            </a:r>
          </a:p>
          <a:p>
            <a:pPr lvl="1"/>
            <a:r>
              <a:rPr lang="en-US" dirty="0"/>
              <a:t>Second level</a:t>
            </a:r>
          </a:p>
        </p:txBody>
      </p:sp>
      <p:sp>
        <p:nvSpPr>
          <p:cNvPr id="14" name="Content Placeholder 2">
            <a:extLst>
              <a:ext uri="{FF2B5EF4-FFF2-40B4-BE49-F238E27FC236}">
                <a16:creationId xmlns:a16="http://schemas.microsoft.com/office/drawing/2014/main" id="{F1C8BB38-9E90-9D40-9C9A-E0D53619619E}"/>
              </a:ext>
            </a:extLst>
          </p:cNvPr>
          <p:cNvSpPr>
            <a:spLocks noGrp="1"/>
          </p:cNvSpPr>
          <p:nvPr>
            <p:ph sz="half" idx="13"/>
          </p:nvPr>
        </p:nvSpPr>
        <p:spPr>
          <a:xfrm>
            <a:off x="4925259" y="1820862"/>
            <a:ext cx="2713653" cy="3538788"/>
          </a:xfrm>
        </p:spPr>
        <p:txBody>
          <a:bodyPr/>
          <a:lstStyle>
            <a:lvl1pPr>
              <a:defRPr sz="2400">
                <a:solidFill>
                  <a:schemeClr val="tx1"/>
                </a:solidFill>
              </a:defRPr>
            </a:lvl1pPr>
            <a:lvl2pPr>
              <a:defRPr sz="18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a:t>
            </a:r>
          </a:p>
          <a:p>
            <a:pPr lvl="1"/>
            <a:r>
              <a:rPr lang="en-US" dirty="0"/>
              <a:t>Second level</a:t>
            </a:r>
          </a:p>
        </p:txBody>
      </p:sp>
      <p:sp>
        <p:nvSpPr>
          <p:cNvPr id="15" name="Content Placeholder 2">
            <a:extLst>
              <a:ext uri="{FF2B5EF4-FFF2-40B4-BE49-F238E27FC236}">
                <a16:creationId xmlns:a16="http://schemas.microsoft.com/office/drawing/2014/main" id="{2BF5E7A6-6BAA-5C4E-84F8-8017870B06CF}"/>
              </a:ext>
            </a:extLst>
          </p:cNvPr>
          <p:cNvSpPr>
            <a:spLocks noGrp="1"/>
          </p:cNvSpPr>
          <p:nvPr>
            <p:ph sz="half" idx="14"/>
          </p:nvPr>
        </p:nvSpPr>
        <p:spPr>
          <a:xfrm>
            <a:off x="8237419" y="1820862"/>
            <a:ext cx="2713653" cy="3538788"/>
          </a:xfrm>
        </p:spPr>
        <p:txBody>
          <a:bodyPr/>
          <a:lstStyle>
            <a:lvl1pPr>
              <a:defRPr sz="2400">
                <a:solidFill>
                  <a:schemeClr val="tx1"/>
                </a:solidFill>
              </a:defRPr>
            </a:lvl1pPr>
            <a:lvl2pPr>
              <a:defRPr sz="18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a:t>
            </a:r>
          </a:p>
          <a:p>
            <a:pPr lvl="1"/>
            <a:r>
              <a:rPr lang="en-US" dirty="0"/>
              <a:t>Second level</a:t>
            </a:r>
          </a:p>
        </p:txBody>
      </p:sp>
      <p:sp>
        <p:nvSpPr>
          <p:cNvPr id="16" name="Content Placeholder 2">
            <a:extLst>
              <a:ext uri="{FF2B5EF4-FFF2-40B4-BE49-F238E27FC236}">
                <a16:creationId xmlns:a16="http://schemas.microsoft.com/office/drawing/2014/main" id="{2560D080-A294-644A-8678-97858F93B063}"/>
              </a:ext>
            </a:extLst>
          </p:cNvPr>
          <p:cNvSpPr>
            <a:spLocks noGrp="1"/>
          </p:cNvSpPr>
          <p:nvPr>
            <p:ph sz="half" idx="15"/>
          </p:nvPr>
        </p:nvSpPr>
        <p:spPr>
          <a:xfrm>
            <a:off x="1754635" y="1974770"/>
            <a:ext cx="2339141" cy="3177858"/>
          </a:xfrm>
        </p:spPr>
        <p:txBody>
          <a:bodyPr/>
          <a:lstStyle>
            <a:lvl1pPr>
              <a:defRPr sz="2400">
                <a:solidFill>
                  <a:schemeClr val="tx1"/>
                </a:solidFill>
              </a:defRPr>
            </a:lvl1pPr>
            <a:lvl2pPr>
              <a:defRPr sz="18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a:t>
            </a:r>
          </a:p>
          <a:p>
            <a:pPr lvl="1"/>
            <a:r>
              <a:rPr lang="en-US" dirty="0"/>
              <a:t>Second level</a:t>
            </a:r>
          </a:p>
        </p:txBody>
      </p:sp>
      <p:sp>
        <p:nvSpPr>
          <p:cNvPr id="17" name="Content Placeholder 2">
            <a:extLst>
              <a:ext uri="{FF2B5EF4-FFF2-40B4-BE49-F238E27FC236}">
                <a16:creationId xmlns:a16="http://schemas.microsoft.com/office/drawing/2014/main" id="{169FCE76-7193-B140-B45C-6293452FCFFA}"/>
              </a:ext>
            </a:extLst>
          </p:cNvPr>
          <p:cNvSpPr>
            <a:spLocks noGrp="1"/>
          </p:cNvSpPr>
          <p:nvPr>
            <p:ph sz="half" idx="16"/>
          </p:nvPr>
        </p:nvSpPr>
        <p:spPr>
          <a:xfrm>
            <a:off x="5097275" y="1974770"/>
            <a:ext cx="2339141" cy="3177858"/>
          </a:xfrm>
        </p:spPr>
        <p:txBody>
          <a:bodyPr/>
          <a:lstStyle>
            <a:lvl1pPr>
              <a:defRPr sz="2400">
                <a:solidFill>
                  <a:schemeClr val="tx1"/>
                </a:solidFill>
              </a:defRPr>
            </a:lvl1pPr>
            <a:lvl2pPr>
              <a:defRPr sz="18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a:t>
            </a:r>
          </a:p>
          <a:p>
            <a:pPr lvl="1"/>
            <a:r>
              <a:rPr lang="en-US" dirty="0"/>
              <a:t>Second level</a:t>
            </a:r>
          </a:p>
        </p:txBody>
      </p:sp>
      <p:sp>
        <p:nvSpPr>
          <p:cNvPr id="18" name="Content Placeholder 2">
            <a:extLst>
              <a:ext uri="{FF2B5EF4-FFF2-40B4-BE49-F238E27FC236}">
                <a16:creationId xmlns:a16="http://schemas.microsoft.com/office/drawing/2014/main" id="{80D0752B-5C97-084B-BE48-519C6330F22F}"/>
              </a:ext>
            </a:extLst>
          </p:cNvPr>
          <p:cNvSpPr>
            <a:spLocks noGrp="1"/>
          </p:cNvSpPr>
          <p:nvPr>
            <p:ph sz="half" idx="17"/>
          </p:nvPr>
        </p:nvSpPr>
        <p:spPr>
          <a:xfrm>
            <a:off x="8409435" y="1974770"/>
            <a:ext cx="2339141" cy="3177858"/>
          </a:xfrm>
        </p:spPr>
        <p:txBody>
          <a:bodyPr/>
          <a:lstStyle>
            <a:lvl1pPr>
              <a:defRPr sz="2400">
                <a:solidFill>
                  <a:schemeClr val="tx1"/>
                </a:solidFill>
              </a:defRPr>
            </a:lvl1pPr>
            <a:lvl2pPr>
              <a:defRPr sz="18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a:t>
            </a:r>
          </a:p>
          <a:p>
            <a:pPr lvl="1"/>
            <a:r>
              <a:rPr lang="en-US" dirty="0"/>
              <a:t>Second level</a:t>
            </a:r>
          </a:p>
        </p:txBody>
      </p:sp>
    </p:spTree>
    <p:extLst>
      <p:ext uri="{BB962C8B-B14F-4D97-AF65-F5344CB8AC3E}">
        <p14:creationId xmlns:p14="http://schemas.microsoft.com/office/powerpoint/2010/main" val="503217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9F879-F423-7C4B-AD53-3FFD3062F64B}"/>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E9CBDCAA-CA58-7E47-BFFA-634DBD6F07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90C00F1-AEE7-7E4F-AFC8-3F7D63F396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E86E29-798D-ED41-BD81-C8EAA2FE2A8D}"/>
              </a:ext>
            </a:extLst>
          </p:cNvPr>
          <p:cNvSpPr>
            <a:spLocks noGrp="1"/>
          </p:cNvSpPr>
          <p:nvPr>
            <p:ph type="dt" sz="half" idx="10"/>
          </p:nvPr>
        </p:nvSpPr>
        <p:spPr/>
        <p:txBody>
          <a:bodyPr/>
          <a:lstStyle/>
          <a:p>
            <a:fld id="{867559FA-2A0A-F34F-AF4C-C7F9D6B8B11F}" type="datetimeFigureOut">
              <a:rPr lang="en-US" smtClean="0"/>
              <a:t>2/11/2021</a:t>
            </a:fld>
            <a:endParaRPr lang="en-US"/>
          </a:p>
        </p:txBody>
      </p:sp>
      <p:sp>
        <p:nvSpPr>
          <p:cNvPr id="6" name="Footer Placeholder 5">
            <a:extLst>
              <a:ext uri="{FF2B5EF4-FFF2-40B4-BE49-F238E27FC236}">
                <a16:creationId xmlns:a16="http://schemas.microsoft.com/office/drawing/2014/main" id="{DBAE1602-B015-E64A-9CAB-BA899D35B92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A665D8F2-2355-A04D-97FE-5DB141A1D6FC}"/>
              </a:ext>
            </a:extLst>
          </p:cNvPr>
          <p:cNvSpPr>
            <a:spLocks noGrp="1"/>
          </p:cNvSpPr>
          <p:nvPr>
            <p:ph type="sldNum" sz="quarter" idx="12"/>
          </p:nvPr>
        </p:nvSpPr>
        <p:spPr/>
        <p:txBody>
          <a:bodyPr/>
          <a:lstStyle/>
          <a:p>
            <a:fld id="{0D37D404-0F36-364B-A315-CC51279A2806}" type="slidenum">
              <a:rPr lang="en-US" smtClean="0"/>
              <a:t>‹#›</a:t>
            </a:fld>
            <a:endParaRPr lang="en-US"/>
          </a:p>
        </p:txBody>
      </p:sp>
    </p:spTree>
    <p:extLst>
      <p:ext uri="{BB962C8B-B14F-4D97-AF65-F5344CB8AC3E}">
        <p14:creationId xmlns:p14="http://schemas.microsoft.com/office/powerpoint/2010/main" val="1054402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2BEF4-50CD-9F4D-A903-5DDFA0EECCCA}"/>
              </a:ext>
            </a:extLst>
          </p:cNvPr>
          <p:cNvSpPr>
            <a:spLocks noGrp="1"/>
          </p:cNvSpPr>
          <p:nvPr>
            <p:ph type="title" hasCustomPrompt="1"/>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2BB240ED-8945-7C41-B327-2CDA51DF7B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0A8B5E-F48F-6F4B-B9F2-D04EA83E8E34}"/>
              </a:ext>
            </a:extLst>
          </p:cNvPr>
          <p:cNvSpPr>
            <a:spLocks noGrp="1"/>
          </p:cNvSpPr>
          <p:nvPr>
            <p:ph type="dt" sz="half" idx="10"/>
          </p:nvPr>
        </p:nvSpPr>
        <p:spPr/>
        <p:txBody>
          <a:bodyPr/>
          <a:lstStyle/>
          <a:p>
            <a:fld id="{867559FA-2A0A-F34F-AF4C-C7F9D6B8B11F}" type="datetimeFigureOut">
              <a:rPr lang="en-US" smtClean="0"/>
              <a:t>2/11/2021</a:t>
            </a:fld>
            <a:endParaRPr lang="en-US"/>
          </a:p>
        </p:txBody>
      </p:sp>
      <p:sp>
        <p:nvSpPr>
          <p:cNvPr id="5" name="Footer Placeholder 4">
            <a:extLst>
              <a:ext uri="{FF2B5EF4-FFF2-40B4-BE49-F238E27FC236}">
                <a16:creationId xmlns:a16="http://schemas.microsoft.com/office/drawing/2014/main" id="{0A0609AA-158D-8945-9AA1-FE2EFE55BD8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BEBE326-8C68-AB4C-87B2-55A16D49E210}"/>
              </a:ext>
            </a:extLst>
          </p:cNvPr>
          <p:cNvSpPr>
            <a:spLocks noGrp="1"/>
          </p:cNvSpPr>
          <p:nvPr>
            <p:ph type="sldNum" sz="quarter" idx="12"/>
          </p:nvPr>
        </p:nvSpPr>
        <p:spPr/>
        <p:txBody>
          <a:bodyPr/>
          <a:lstStyle/>
          <a:p>
            <a:fld id="{0D37D404-0F36-364B-A315-CC51279A2806}" type="slidenum">
              <a:rPr lang="en-US" smtClean="0"/>
              <a:t>‹#›</a:t>
            </a:fld>
            <a:endParaRPr lang="en-US"/>
          </a:p>
        </p:txBody>
      </p:sp>
    </p:spTree>
    <p:extLst>
      <p:ext uri="{BB962C8B-B14F-4D97-AF65-F5344CB8AC3E}">
        <p14:creationId xmlns:p14="http://schemas.microsoft.com/office/powerpoint/2010/main" val="200367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A147DB-D2F9-044B-B655-D99C8A8016A8}"/>
              </a:ext>
            </a:extLst>
          </p:cNvPr>
          <p:cNvSpPr>
            <a:spLocks noGrp="1"/>
          </p:cNvSpPr>
          <p:nvPr>
            <p:ph type="title" orient="vert" hasCustomPrompt="1"/>
          </p:nvPr>
        </p:nvSpPr>
        <p:spPr>
          <a:xfrm>
            <a:off x="8724900" y="365125"/>
            <a:ext cx="2628900"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1A77AF66-8021-5B44-828B-C884509E1C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F9E1F0-C5F2-124E-9CCE-987274A4CA11}"/>
              </a:ext>
            </a:extLst>
          </p:cNvPr>
          <p:cNvSpPr>
            <a:spLocks noGrp="1"/>
          </p:cNvSpPr>
          <p:nvPr>
            <p:ph type="dt" sz="half" idx="10"/>
          </p:nvPr>
        </p:nvSpPr>
        <p:spPr/>
        <p:txBody>
          <a:bodyPr/>
          <a:lstStyle/>
          <a:p>
            <a:fld id="{867559FA-2A0A-F34F-AF4C-C7F9D6B8B11F}" type="datetimeFigureOut">
              <a:rPr lang="en-US" smtClean="0"/>
              <a:t>2/11/2021</a:t>
            </a:fld>
            <a:endParaRPr lang="en-US"/>
          </a:p>
        </p:txBody>
      </p:sp>
      <p:sp>
        <p:nvSpPr>
          <p:cNvPr id="5" name="Footer Placeholder 4">
            <a:extLst>
              <a:ext uri="{FF2B5EF4-FFF2-40B4-BE49-F238E27FC236}">
                <a16:creationId xmlns:a16="http://schemas.microsoft.com/office/drawing/2014/main" id="{9ECCED79-8834-4F49-867D-C90A2DDC13F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A6CBDE-48B3-D544-82C4-474E04D7B3C3}"/>
              </a:ext>
            </a:extLst>
          </p:cNvPr>
          <p:cNvSpPr>
            <a:spLocks noGrp="1"/>
          </p:cNvSpPr>
          <p:nvPr>
            <p:ph type="sldNum" sz="quarter" idx="12"/>
          </p:nvPr>
        </p:nvSpPr>
        <p:spPr/>
        <p:txBody>
          <a:bodyPr/>
          <a:lstStyle/>
          <a:p>
            <a:fld id="{0D37D404-0F36-364B-A315-CC51279A2806}" type="slidenum">
              <a:rPr lang="en-US" smtClean="0"/>
              <a:t>‹#›</a:t>
            </a:fld>
            <a:endParaRPr lang="en-US"/>
          </a:p>
        </p:txBody>
      </p:sp>
    </p:spTree>
    <p:extLst>
      <p:ext uri="{BB962C8B-B14F-4D97-AF65-F5344CB8AC3E}">
        <p14:creationId xmlns:p14="http://schemas.microsoft.com/office/powerpoint/2010/main" val="843822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549345-CE3F-C54F-AE2F-E15BAA6B6F82}"/>
              </a:ext>
            </a:extLst>
          </p:cNvPr>
          <p:cNvSpPr>
            <a:spLocks noGrp="1"/>
          </p:cNvSpPr>
          <p:nvPr>
            <p:ph type="dt" sz="half" idx="10"/>
          </p:nvPr>
        </p:nvSpPr>
        <p:spPr/>
        <p:txBody>
          <a:bodyPr/>
          <a:lstStyle/>
          <a:p>
            <a:fld id="{867559FA-2A0A-F34F-AF4C-C7F9D6B8B11F}" type="datetimeFigureOut">
              <a:rPr lang="en-US" smtClean="0"/>
              <a:t>2/11/2021</a:t>
            </a:fld>
            <a:endParaRPr lang="en-US"/>
          </a:p>
        </p:txBody>
      </p:sp>
      <p:sp>
        <p:nvSpPr>
          <p:cNvPr id="3" name="Footer Placeholder 2">
            <a:extLst>
              <a:ext uri="{FF2B5EF4-FFF2-40B4-BE49-F238E27FC236}">
                <a16:creationId xmlns:a16="http://schemas.microsoft.com/office/drawing/2014/main" id="{F0053066-DA82-B44F-8AD5-23D137D87A4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CF198EA1-351F-4848-BB6B-57438739FDD5}"/>
              </a:ext>
            </a:extLst>
          </p:cNvPr>
          <p:cNvSpPr>
            <a:spLocks noGrp="1"/>
          </p:cNvSpPr>
          <p:nvPr>
            <p:ph type="sldNum" sz="quarter" idx="12"/>
          </p:nvPr>
        </p:nvSpPr>
        <p:spPr/>
        <p:txBody>
          <a:bodyPr/>
          <a:lstStyle/>
          <a:p>
            <a:fld id="{0D37D404-0F36-364B-A315-CC51279A2806}" type="slidenum">
              <a:rPr lang="en-US" smtClean="0"/>
              <a:t>‹#›</a:t>
            </a:fld>
            <a:endParaRPr lang="en-US"/>
          </a:p>
        </p:txBody>
      </p:sp>
      <p:sp>
        <p:nvSpPr>
          <p:cNvPr id="5" name="Title Placeholder 1">
            <a:extLst>
              <a:ext uri="{FF2B5EF4-FFF2-40B4-BE49-F238E27FC236}">
                <a16:creationId xmlns:a16="http://schemas.microsoft.com/office/drawing/2014/main" id="{353804C6-FF57-804C-B27F-20527F6AEAE5}"/>
              </a:ext>
            </a:extLst>
          </p:cNvPr>
          <p:cNvSpPr>
            <a:spLocks noGrp="1"/>
          </p:cNvSpPr>
          <p:nvPr>
            <p:ph type="title"/>
          </p:nvPr>
        </p:nvSpPr>
        <p:spPr>
          <a:xfrm>
            <a:off x="381000" y="2345970"/>
            <a:ext cx="11430000" cy="132556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813812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549345-CE3F-C54F-AE2F-E15BAA6B6F82}"/>
              </a:ext>
            </a:extLst>
          </p:cNvPr>
          <p:cNvSpPr>
            <a:spLocks noGrp="1"/>
          </p:cNvSpPr>
          <p:nvPr>
            <p:ph type="dt" sz="half" idx="10"/>
          </p:nvPr>
        </p:nvSpPr>
        <p:spPr/>
        <p:txBody>
          <a:bodyPr/>
          <a:lstStyle/>
          <a:p>
            <a:fld id="{867559FA-2A0A-F34F-AF4C-C7F9D6B8B11F}" type="datetimeFigureOut">
              <a:rPr lang="en-US" smtClean="0"/>
              <a:t>2/11/2021</a:t>
            </a:fld>
            <a:endParaRPr lang="en-US"/>
          </a:p>
        </p:txBody>
      </p:sp>
      <p:sp>
        <p:nvSpPr>
          <p:cNvPr id="3" name="Footer Placeholder 2">
            <a:extLst>
              <a:ext uri="{FF2B5EF4-FFF2-40B4-BE49-F238E27FC236}">
                <a16:creationId xmlns:a16="http://schemas.microsoft.com/office/drawing/2014/main" id="{F0053066-DA82-B44F-8AD5-23D137D87A4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CF198EA1-351F-4848-BB6B-57438739FDD5}"/>
              </a:ext>
            </a:extLst>
          </p:cNvPr>
          <p:cNvSpPr>
            <a:spLocks noGrp="1"/>
          </p:cNvSpPr>
          <p:nvPr>
            <p:ph type="sldNum" sz="quarter" idx="12"/>
          </p:nvPr>
        </p:nvSpPr>
        <p:spPr/>
        <p:txBody>
          <a:bodyPr/>
          <a:lstStyle/>
          <a:p>
            <a:fld id="{0D37D404-0F36-364B-A315-CC51279A2806}" type="slidenum">
              <a:rPr lang="en-US" smtClean="0"/>
              <a:t>‹#›</a:t>
            </a:fld>
            <a:endParaRPr lang="en-US"/>
          </a:p>
        </p:txBody>
      </p:sp>
    </p:spTree>
    <p:extLst>
      <p:ext uri="{BB962C8B-B14F-4D97-AF65-F5344CB8AC3E}">
        <p14:creationId xmlns:p14="http://schemas.microsoft.com/office/powerpoint/2010/main" val="1072555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9E919-9305-CA42-B273-882E4CB9D5CE}"/>
              </a:ext>
            </a:extLst>
          </p:cNvPr>
          <p:cNvSpPr>
            <a:spLocks noGrp="1"/>
          </p:cNvSpPr>
          <p:nvPr>
            <p:ph type="ctrTitle" hasCustomPrompt="1"/>
          </p:nvPr>
        </p:nvSpPr>
        <p:spPr>
          <a:xfrm>
            <a:off x="1524000" y="1122363"/>
            <a:ext cx="9144000" cy="2387600"/>
          </a:xfrm>
        </p:spPr>
        <p:txBody>
          <a:bodyPr anchor="b"/>
          <a:lstStyle>
            <a:lvl1pPr algn="ctr">
              <a:defRPr sz="3600"/>
            </a:lvl1pPr>
          </a:lstStyle>
          <a:p>
            <a:r>
              <a:rPr lang="en-US" dirty="0"/>
              <a:t>CLICK TO EDIT </a:t>
            </a:r>
            <a:br>
              <a:rPr lang="en-US" dirty="0"/>
            </a:br>
            <a:r>
              <a:rPr lang="en-US" dirty="0"/>
              <a:t>MASTER TITLE STYLE</a:t>
            </a:r>
          </a:p>
        </p:txBody>
      </p:sp>
      <p:sp>
        <p:nvSpPr>
          <p:cNvPr id="3" name="Subtitle 2">
            <a:extLst>
              <a:ext uri="{FF2B5EF4-FFF2-40B4-BE49-F238E27FC236}">
                <a16:creationId xmlns:a16="http://schemas.microsoft.com/office/drawing/2014/main" id="{6C47E038-A148-8E4F-AE9C-C5A9DABB09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B12B3F7-E53D-9F47-95E9-2F8203A03F6E}"/>
              </a:ext>
            </a:extLst>
          </p:cNvPr>
          <p:cNvSpPr>
            <a:spLocks noGrp="1"/>
          </p:cNvSpPr>
          <p:nvPr>
            <p:ph type="dt" sz="half" idx="10"/>
          </p:nvPr>
        </p:nvSpPr>
        <p:spPr/>
        <p:txBody>
          <a:bodyPr/>
          <a:lstStyle/>
          <a:p>
            <a:fld id="{867559FA-2A0A-F34F-AF4C-C7F9D6B8B11F}" type="datetimeFigureOut">
              <a:rPr lang="en-US" smtClean="0"/>
              <a:t>2/11/2021</a:t>
            </a:fld>
            <a:endParaRPr lang="en-US"/>
          </a:p>
        </p:txBody>
      </p:sp>
      <p:sp>
        <p:nvSpPr>
          <p:cNvPr id="5" name="Footer Placeholder 4">
            <a:extLst>
              <a:ext uri="{FF2B5EF4-FFF2-40B4-BE49-F238E27FC236}">
                <a16:creationId xmlns:a16="http://schemas.microsoft.com/office/drawing/2014/main" id="{38540D99-CB2A-0F43-9342-F15BADA75FB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B70236E-47F1-264C-8D42-357033AE18D1}"/>
              </a:ext>
            </a:extLst>
          </p:cNvPr>
          <p:cNvSpPr>
            <a:spLocks noGrp="1"/>
          </p:cNvSpPr>
          <p:nvPr>
            <p:ph type="sldNum" sz="quarter" idx="12"/>
          </p:nvPr>
        </p:nvSpPr>
        <p:spPr/>
        <p:txBody>
          <a:bodyPr/>
          <a:lstStyle/>
          <a:p>
            <a:fld id="{0D37D404-0F36-364B-A315-CC51279A2806}" type="slidenum">
              <a:rPr lang="en-US" smtClean="0"/>
              <a:t>‹#›</a:t>
            </a:fld>
            <a:endParaRPr lang="en-US"/>
          </a:p>
        </p:txBody>
      </p:sp>
    </p:spTree>
    <p:extLst>
      <p:ext uri="{BB962C8B-B14F-4D97-AF65-F5344CB8AC3E}">
        <p14:creationId xmlns:p14="http://schemas.microsoft.com/office/powerpoint/2010/main" val="492762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5FDDF-F324-1A4D-9336-3455385853CD}"/>
              </a:ext>
            </a:extLst>
          </p:cNvPr>
          <p:cNvSpPr>
            <a:spLocks noGrp="1"/>
          </p:cNvSpPr>
          <p:nvPr>
            <p:ph type="title" hasCustomPrompt="1"/>
          </p:nvPr>
        </p:nvSpPr>
        <p:spPr>
          <a:xfrm>
            <a:off x="838200" y="457200"/>
            <a:ext cx="10515600" cy="1233488"/>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20C169E4-ABD3-924D-A394-F0CFA952E8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B800E8-6030-E94C-BF71-3A1CCC5F720A}"/>
              </a:ext>
            </a:extLst>
          </p:cNvPr>
          <p:cNvSpPr>
            <a:spLocks noGrp="1"/>
          </p:cNvSpPr>
          <p:nvPr>
            <p:ph type="dt" sz="half" idx="10"/>
          </p:nvPr>
        </p:nvSpPr>
        <p:spPr/>
        <p:txBody>
          <a:bodyPr/>
          <a:lstStyle/>
          <a:p>
            <a:fld id="{867559FA-2A0A-F34F-AF4C-C7F9D6B8B11F}" type="datetimeFigureOut">
              <a:rPr lang="en-US" smtClean="0"/>
              <a:t>2/11/2021</a:t>
            </a:fld>
            <a:endParaRPr lang="en-US"/>
          </a:p>
        </p:txBody>
      </p:sp>
      <p:sp>
        <p:nvSpPr>
          <p:cNvPr id="5" name="Footer Placeholder 4">
            <a:extLst>
              <a:ext uri="{FF2B5EF4-FFF2-40B4-BE49-F238E27FC236}">
                <a16:creationId xmlns:a16="http://schemas.microsoft.com/office/drawing/2014/main" id="{E185AFFC-2F64-D043-918A-3A7AB259244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B41164D-6F4C-4C4C-BA83-F0D7A16CE6D0}"/>
              </a:ext>
            </a:extLst>
          </p:cNvPr>
          <p:cNvSpPr>
            <a:spLocks noGrp="1"/>
          </p:cNvSpPr>
          <p:nvPr>
            <p:ph type="sldNum" sz="quarter" idx="12"/>
          </p:nvPr>
        </p:nvSpPr>
        <p:spPr/>
        <p:txBody>
          <a:bodyPr/>
          <a:lstStyle/>
          <a:p>
            <a:fld id="{0D37D404-0F36-364B-A315-CC51279A2806}" type="slidenum">
              <a:rPr lang="en-US" smtClean="0"/>
              <a:t>‹#›</a:t>
            </a:fld>
            <a:endParaRPr lang="en-US"/>
          </a:p>
        </p:txBody>
      </p:sp>
    </p:spTree>
    <p:extLst>
      <p:ext uri="{BB962C8B-B14F-4D97-AF65-F5344CB8AC3E}">
        <p14:creationId xmlns:p14="http://schemas.microsoft.com/office/powerpoint/2010/main" val="1866504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8C806-4534-194E-8534-5A744EB194DC}"/>
              </a:ext>
            </a:extLst>
          </p:cNvPr>
          <p:cNvSpPr>
            <a:spLocks noGrp="1"/>
          </p:cNvSpPr>
          <p:nvPr>
            <p:ph type="title" hasCustomPrompt="1"/>
          </p:nvPr>
        </p:nvSpPr>
        <p:spPr>
          <a:xfrm>
            <a:off x="831850" y="1709739"/>
            <a:ext cx="10515600" cy="1833562"/>
          </a:xfrm>
        </p:spPr>
        <p:txBody>
          <a:bodyPr anchor="b"/>
          <a:lstStyle>
            <a:lvl1pPr>
              <a:defRPr sz="3600"/>
            </a:lvl1pPr>
          </a:lstStyle>
          <a:p>
            <a:r>
              <a:rPr lang="en-US" dirty="0"/>
              <a:t>CLICK TO EDIT </a:t>
            </a:r>
            <a:br>
              <a:rPr lang="en-US" dirty="0"/>
            </a:br>
            <a:r>
              <a:rPr lang="en-US" dirty="0"/>
              <a:t>MASTER TITLE STYLE</a:t>
            </a:r>
          </a:p>
        </p:txBody>
      </p:sp>
      <p:sp>
        <p:nvSpPr>
          <p:cNvPr id="3" name="Text Placeholder 2">
            <a:extLst>
              <a:ext uri="{FF2B5EF4-FFF2-40B4-BE49-F238E27FC236}">
                <a16:creationId xmlns:a16="http://schemas.microsoft.com/office/drawing/2014/main" id="{F9179942-429F-E345-98D4-0E3DABA1D4FB}"/>
              </a:ext>
            </a:extLst>
          </p:cNvPr>
          <p:cNvSpPr>
            <a:spLocks noGrp="1"/>
          </p:cNvSpPr>
          <p:nvPr>
            <p:ph type="body" idx="1"/>
          </p:nvPr>
        </p:nvSpPr>
        <p:spPr>
          <a:xfrm>
            <a:off x="831850" y="3987801"/>
            <a:ext cx="10515600" cy="2101850"/>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DC37C52-6CDF-C647-A2CC-296038960BFD}"/>
              </a:ext>
            </a:extLst>
          </p:cNvPr>
          <p:cNvSpPr>
            <a:spLocks noGrp="1"/>
          </p:cNvSpPr>
          <p:nvPr>
            <p:ph type="dt" sz="half" idx="10"/>
          </p:nvPr>
        </p:nvSpPr>
        <p:spPr/>
        <p:txBody>
          <a:bodyPr/>
          <a:lstStyle/>
          <a:p>
            <a:fld id="{867559FA-2A0A-F34F-AF4C-C7F9D6B8B11F}" type="datetimeFigureOut">
              <a:rPr lang="en-US" smtClean="0"/>
              <a:t>2/11/2021</a:t>
            </a:fld>
            <a:endParaRPr lang="en-US"/>
          </a:p>
        </p:txBody>
      </p:sp>
      <p:sp>
        <p:nvSpPr>
          <p:cNvPr id="5" name="Footer Placeholder 4">
            <a:extLst>
              <a:ext uri="{FF2B5EF4-FFF2-40B4-BE49-F238E27FC236}">
                <a16:creationId xmlns:a16="http://schemas.microsoft.com/office/drawing/2014/main" id="{6686CF0D-A9AC-E845-9051-E9D133493EB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18DDCC5-5E81-BD45-B2DD-780534CFCEF2}"/>
              </a:ext>
            </a:extLst>
          </p:cNvPr>
          <p:cNvSpPr>
            <a:spLocks noGrp="1"/>
          </p:cNvSpPr>
          <p:nvPr>
            <p:ph type="sldNum" sz="quarter" idx="12"/>
          </p:nvPr>
        </p:nvSpPr>
        <p:spPr/>
        <p:txBody>
          <a:bodyPr/>
          <a:lstStyle/>
          <a:p>
            <a:fld id="{0D37D404-0F36-364B-A315-CC51279A2806}" type="slidenum">
              <a:rPr lang="en-US" smtClean="0"/>
              <a:t>‹#›</a:t>
            </a:fld>
            <a:endParaRPr lang="en-US"/>
          </a:p>
        </p:txBody>
      </p:sp>
    </p:spTree>
    <p:extLst>
      <p:ext uri="{BB962C8B-B14F-4D97-AF65-F5344CB8AC3E}">
        <p14:creationId xmlns:p14="http://schemas.microsoft.com/office/powerpoint/2010/main" val="1464664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2417F-AFBC-A54B-9ADA-D2580CF4DD74}"/>
              </a:ext>
            </a:extLst>
          </p:cNvPr>
          <p:cNvSpPr>
            <a:spLocks noGrp="1"/>
          </p:cNvSpPr>
          <p:nvPr>
            <p:ph type="title" hasCustomPrompt="1"/>
          </p:nvPr>
        </p:nvSpPr>
        <p:spPr>
          <a:xfrm>
            <a:off x="838200" y="457200"/>
            <a:ext cx="10515600" cy="1233488"/>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3B1D332B-A9A1-7142-AC49-0BC75D88AC38}"/>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592AE7A4-B964-E94D-9643-E172B7F611D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DB9E0B4-4153-BB40-A369-370C30F15705}"/>
              </a:ext>
            </a:extLst>
          </p:cNvPr>
          <p:cNvSpPr>
            <a:spLocks noGrp="1"/>
          </p:cNvSpPr>
          <p:nvPr>
            <p:ph type="dt" sz="half" idx="10"/>
          </p:nvPr>
        </p:nvSpPr>
        <p:spPr/>
        <p:txBody>
          <a:bodyPr/>
          <a:lstStyle/>
          <a:p>
            <a:fld id="{867559FA-2A0A-F34F-AF4C-C7F9D6B8B11F}" type="datetimeFigureOut">
              <a:rPr lang="en-US" smtClean="0"/>
              <a:t>2/11/2021</a:t>
            </a:fld>
            <a:endParaRPr lang="en-US"/>
          </a:p>
        </p:txBody>
      </p:sp>
      <p:sp>
        <p:nvSpPr>
          <p:cNvPr id="6" name="Footer Placeholder 5">
            <a:extLst>
              <a:ext uri="{FF2B5EF4-FFF2-40B4-BE49-F238E27FC236}">
                <a16:creationId xmlns:a16="http://schemas.microsoft.com/office/drawing/2014/main" id="{95D45EB5-673D-D247-8BD5-7C60BE62DDF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AFB1C36-A51D-4148-8489-0E4DBFB00F5F}"/>
              </a:ext>
            </a:extLst>
          </p:cNvPr>
          <p:cNvSpPr>
            <a:spLocks noGrp="1"/>
          </p:cNvSpPr>
          <p:nvPr>
            <p:ph type="sldNum" sz="quarter" idx="12"/>
          </p:nvPr>
        </p:nvSpPr>
        <p:spPr/>
        <p:txBody>
          <a:bodyPr/>
          <a:lstStyle/>
          <a:p>
            <a:fld id="{0D37D404-0F36-364B-A315-CC51279A2806}" type="slidenum">
              <a:rPr lang="en-US" smtClean="0"/>
              <a:t>‹#›</a:t>
            </a:fld>
            <a:endParaRPr lang="en-US"/>
          </a:p>
        </p:txBody>
      </p:sp>
    </p:spTree>
    <p:extLst>
      <p:ext uri="{BB962C8B-B14F-4D97-AF65-F5344CB8AC3E}">
        <p14:creationId xmlns:p14="http://schemas.microsoft.com/office/powerpoint/2010/main" val="326137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51A6A-F151-EE4C-B83B-933B1338D3CE}"/>
              </a:ext>
            </a:extLst>
          </p:cNvPr>
          <p:cNvSpPr>
            <a:spLocks noGrp="1"/>
          </p:cNvSpPr>
          <p:nvPr>
            <p:ph type="title" hasCustomPrompt="1"/>
          </p:nvPr>
        </p:nvSpPr>
        <p:spPr>
          <a:xfrm>
            <a:off x="839788" y="457200"/>
            <a:ext cx="10515600" cy="1233488"/>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45F6613C-918D-CA49-A08A-FAAF73285E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ABBC6D-9DE1-3F42-805D-0AC21368D43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FAF3757-D228-4441-878E-CAF0ECD61D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E98BB9-F46D-6E44-9F3A-714BDEA0684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558106-6BB7-D14C-A30F-06611296CB81}"/>
              </a:ext>
            </a:extLst>
          </p:cNvPr>
          <p:cNvSpPr>
            <a:spLocks noGrp="1"/>
          </p:cNvSpPr>
          <p:nvPr>
            <p:ph type="dt" sz="half" idx="10"/>
          </p:nvPr>
        </p:nvSpPr>
        <p:spPr/>
        <p:txBody>
          <a:bodyPr/>
          <a:lstStyle/>
          <a:p>
            <a:fld id="{867559FA-2A0A-F34F-AF4C-C7F9D6B8B11F}" type="datetimeFigureOut">
              <a:rPr lang="en-US" smtClean="0"/>
              <a:t>2/11/2021</a:t>
            </a:fld>
            <a:endParaRPr lang="en-US"/>
          </a:p>
        </p:txBody>
      </p:sp>
      <p:sp>
        <p:nvSpPr>
          <p:cNvPr id="8" name="Footer Placeholder 7">
            <a:extLst>
              <a:ext uri="{FF2B5EF4-FFF2-40B4-BE49-F238E27FC236}">
                <a16:creationId xmlns:a16="http://schemas.microsoft.com/office/drawing/2014/main" id="{BEAE84C1-2C4F-9042-A3BA-873DE7E764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F9BE38F-4E3E-E54E-A205-908F9C25F5B0}"/>
              </a:ext>
            </a:extLst>
          </p:cNvPr>
          <p:cNvSpPr>
            <a:spLocks noGrp="1"/>
          </p:cNvSpPr>
          <p:nvPr>
            <p:ph type="sldNum" sz="quarter" idx="12"/>
          </p:nvPr>
        </p:nvSpPr>
        <p:spPr/>
        <p:txBody>
          <a:bodyPr/>
          <a:lstStyle/>
          <a:p>
            <a:fld id="{0D37D404-0F36-364B-A315-CC51279A2806}" type="slidenum">
              <a:rPr lang="en-US" smtClean="0"/>
              <a:t>‹#›</a:t>
            </a:fld>
            <a:endParaRPr lang="en-US"/>
          </a:p>
        </p:txBody>
      </p:sp>
    </p:spTree>
    <p:extLst>
      <p:ext uri="{BB962C8B-B14F-4D97-AF65-F5344CB8AC3E}">
        <p14:creationId xmlns:p14="http://schemas.microsoft.com/office/powerpoint/2010/main" val="2909610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514B1-0196-9A44-B386-9F819067667B}"/>
              </a:ext>
            </a:extLst>
          </p:cNvPr>
          <p:cNvSpPr>
            <a:spLocks noGrp="1"/>
          </p:cNvSpPr>
          <p:nvPr>
            <p:ph type="title" hasCustomPrompt="1"/>
          </p:nvPr>
        </p:nvSpPr>
        <p:spPr>
          <a:xfrm>
            <a:off x="838200" y="457200"/>
            <a:ext cx="10515600" cy="1233488"/>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ED300E22-BC4A-3542-BF49-2297CD697AE5}"/>
              </a:ext>
            </a:extLst>
          </p:cNvPr>
          <p:cNvSpPr>
            <a:spLocks noGrp="1"/>
          </p:cNvSpPr>
          <p:nvPr>
            <p:ph type="dt" sz="half" idx="10"/>
          </p:nvPr>
        </p:nvSpPr>
        <p:spPr/>
        <p:txBody>
          <a:bodyPr/>
          <a:lstStyle/>
          <a:p>
            <a:fld id="{867559FA-2A0A-F34F-AF4C-C7F9D6B8B11F}" type="datetimeFigureOut">
              <a:rPr lang="en-US" smtClean="0"/>
              <a:t>2/11/2021</a:t>
            </a:fld>
            <a:endParaRPr lang="en-US"/>
          </a:p>
        </p:txBody>
      </p:sp>
      <p:sp>
        <p:nvSpPr>
          <p:cNvPr id="4" name="Footer Placeholder 3">
            <a:extLst>
              <a:ext uri="{FF2B5EF4-FFF2-40B4-BE49-F238E27FC236}">
                <a16:creationId xmlns:a16="http://schemas.microsoft.com/office/drawing/2014/main" id="{B4F93F1E-F430-6E4F-8297-09D5B124726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D89C2203-2C70-EB4E-91D1-43786E90795F}"/>
              </a:ext>
            </a:extLst>
          </p:cNvPr>
          <p:cNvSpPr>
            <a:spLocks noGrp="1"/>
          </p:cNvSpPr>
          <p:nvPr>
            <p:ph type="sldNum" sz="quarter" idx="12"/>
          </p:nvPr>
        </p:nvSpPr>
        <p:spPr/>
        <p:txBody>
          <a:bodyPr/>
          <a:lstStyle/>
          <a:p>
            <a:fld id="{0D37D404-0F36-364B-A315-CC51279A2806}" type="slidenum">
              <a:rPr lang="en-US" smtClean="0"/>
              <a:t>‹#›</a:t>
            </a:fld>
            <a:endParaRPr lang="en-US"/>
          </a:p>
        </p:txBody>
      </p:sp>
    </p:spTree>
    <p:extLst>
      <p:ext uri="{BB962C8B-B14F-4D97-AF65-F5344CB8AC3E}">
        <p14:creationId xmlns:p14="http://schemas.microsoft.com/office/powerpoint/2010/main" val="1556504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549345-CE3F-C54F-AE2F-E15BAA6B6F82}"/>
              </a:ext>
            </a:extLst>
          </p:cNvPr>
          <p:cNvSpPr>
            <a:spLocks noGrp="1"/>
          </p:cNvSpPr>
          <p:nvPr>
            <p:ph type="dt" sz="half" idx="10"/>
          </p:nvPr>
        </p:nvSpPr>
        <p:spPr/>
        <p:txBody>
          <a:bodyPr/>
          <a:lstStyle/>
          <a:p>
            <a:fld id="{867559FA-2A0A-F34F-AF4C-C7F9D6B8B11F}" type="datetimeFigureOut">
              <a:rPr lang="en-US" smtClean="0"/>
              <a:t>2/11/2021</a:t>
            </a:fld>
            <a:endParaRPr lang="en-US"/>
          </a:p>
        </p:txBody>
      </p:sp>
      <p:sp>
        <p:nvSpPr>
          <p:cNvPr id="3" name="Footer Placeholder 2">
            <a:extLst>
              <a:ext uri="{FF2B5EF4-FFF2-40B4-BE49-F238E27FC236}">
                <a16:creationId xmlns:a16="http://schemas.microsoft.com/office/drawing/2014/main" id="{F0053066-DA82-B44F-8AD5-23D137D87A4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CF198EA1-351F-4848-BB6B-57438739FDD5}"/>
              </a:ext>
            </a:extLst>
          </p:cNvPr>
          <p:cNvSpPr>
            <a:spLocks noGrp="1"/>
          </p:cNvSpPr>
          <p:nvPr>
            <p:ph type="sldNum" sz="quarter" idx="12"/>
          </p:nvPr>
        </p:nvSpPr>
        <p:spPr/>
        <p:txBody>
          <a:bodyPr/>
          <a:lstStyle/>
          <a:p>
            <a:fld id="{0D37D404-0F36-364B-A315-CC51279A2806}" type="slidenum">
              <a:rPr lang="en-US" smtClean="0"/>
              <a:t>‹#›</a:t>
            </a:fld>
            <a:endParaRPr lang="en-US"/>
          </a:p>
        </p:txBody>
      </p:sp>
    </p:spTree>
    <p:extLst>
      <p:ext uri="{BB962C8B-B14F-4D97-AF65-F5344CB8AC3E}">
        <p14:creationId xmlns:p14="http://schemas.microsoft.com/office/powerpoint/2010/main" val="2564304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A9C78-3FF8-4A40-B8D9-AAE673D3E83D}"/>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876FC16-9CAC-EA46-A43D-80FEA0E34C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C207C1-15C8-6445-908A-8A2660192B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D904BE-56C6-D043-A2D1-B9FD124AC2EE}"/>
              </a:ext>
            </a:extLst>
          </p:cNvPr>
          <p:cNvSpPr>
            <a:spLocks noGrp="1"/>
          </p:cNvSpPr>
          <p:nvPr>
            <p:ph type="dt" sz="half" idx="10"/>
          </p:nvPr>
        </p:nvSpPr>
        <p:spPr/>
        <p:txBody>
          <a:bodyPr/>
          <a:lstStyle/>
          <a:p>
            <a:fld id="{867559FA-2A0A-F34F-AF4C-C7F9D6B8B11F}" type="datetimeFigureOut">
              <a:rPr lang="en-US" smtClean="0"/>
              <a:t>2/11/2021</a:t>
            </a:fld>
            <a:endParaRPr lang="en-US"/>
          </a:p>
        </p:txBody>
      </p:sp>
      <p:sp>
        <p:nvSpPr>
          <p:cNvPr id="6" name="Footer Placeholder 5">
            <a:extLst>
              <a:ext uri="{FF2B5EF4-FFF2-40B4-BE49-F238E27FC236}">
                <a16:creationId xmlns:a16="http://schemas.microsoft.com/office/drawing/2014/main" id="{D68D3381-4ECC-9045-AE26-F130BA94F8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44BC6BB-E1D0-1741-BD86-E640E845BABC}"/>
              </a:ext>
            </a:extLst>
          </p:cNvPr>
          <p:cNvSpPr>
            <a:spLocks noGrp="1"/>
          </p:cNvSpPr>
          <p:nvPr>
            <p:ph type="sldNum" sz="quarter" idx="12"/>
          </p:nvPr>
        </p:nvSpPr>
        <p:spPr/>
        <p:txBody>
          <a:bodyPr/>
          <a:lstStyle/>
          <a:p>
            <a:fld id="{0D37D404-0F36-364B-A315-CC51279A2806}" type="slidenum">
              <a:rPr lang="en-US" smtClean="0"/>
              <a:t>‹#›</a:t>
            </a:fld>
            <a:endParaRPr lang="en-US"/>
          </a:p>
        </p:txBody>
      </p:sp>
    </p:spTree>
    <p:extLst>
      <p:ext uri="{BB962C8B-B14F-4D97-AF65-F5344CB8AC3E}">
        <p14:creationId xmlns:p14="http://schemas.microsoft.com/office/powerpoint/2010/main" val="1264527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3.xml"/><Relationship Id="rId1" Type="http://schemas.openxmlformats.org/officeDocument/2006/relationships/slideLayout" Target="../slideLayouts/slideLayout14.xml"/><Relationship Id="rId5" Type="http://schemas.openxmlformats.org/officeDocument/2006/relationships/image" Target="../media/image8.png"/><Relationship Id="rId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D4B084C-2522-0040-8A2B-2FBD67E8C56F}"/>
              </a:ext>
            </a:extLst>
          </p:cNvPr>
          <p:cNvPicPr>
            <a:picLocks noChangeAspect="1"/>
          </p:cNvPicPr>
          <p:nvPr userDrawn="1"/>
        </p:nvPicPr>
        <p:blipFill>
          <a:blip r:embed="rId14"/>
          <a:stretch>
            <a:fillRect/>
          </a:stretch>
        </p:blipFill>
        <p:spPr>
          <a:xfrm rot="6300000">
            <a:off x="-1212677" y="2375254"/>
            <a:ext cx="4632143" cy="5485316"/>
          </a:xfrm>
          <a:prstGeom prst="rect">
            <a:avLst/>
          </a:prstGeom>
        </p:spPr>
      </p:pic>
      <p:pic>
        <p:nvPicPr>
          <p:cNvPr id="7" name="Picture 6">
            <a:extLst>
              <a:ext uri="{FF2B5EF4-FFF2-40B4-BE49-F238E27FC236}">
                <a16:creationId xmlns:a16="http://schemas.microsoft.com/office/drawing/2014/main" id="{52433CFB-6CAF-F540-877E-53A0F20B679B}"/>
              </a:ext>
            </a:extLst>
          </p:cNvPr>
          <p:cNvPicPr>
            <a:picLocks noChangeAspect="1"/>
          </p:cNvPicPr>
          <p:nvPr userDrawn="1"/>
        </p:nvPicPr>
        <p:blipFill>
          <a:blip r:embed="rId15"/>
          <a:stretch>
            <a:fillRect/>
          </a:stretch>
        </p:blipFill>
        <p:spPr>
          <a:xfrm>
            <a:off x="2597095" y="0"/>
            <a:ext cx="6997809" cy="6858000"/>
          </a:xfrm>
          <a:prstGeom prst="rect">
            <a:avLst/>
          </a:prstGeom>
        </p:spPr>
      </p:pic>
      <p:pic>
        <p:nvPicPr>
          <p:cNvPr id="14" name="Picture 13">
            <a:extLst>
              <a:ext uri="{FF2B5EF4-FFF2-40B4-BE49-F238E27FC236}">
                <a16:creationId xmlns:a16="http://schemas.microsoft.com/office/drawing/2014/main" id="{8053A31D-7AF8-9E44-A01D-A6E6AC0D4235}"/>
              </a:ext>
            </a:extLst>
          </p:cNvPr>
          <p:cNvPicPr>
            <a:picLocks noChangeAspect="1"/>
          </p:cNvPicPr>
          <p:nvPr userDrawn="1"/>
        </p:nvPicPr>
        <p:blipFill>
          <a:blip r:embed="rId16"/>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2BFFA1CF-5461-4C46-AE96-FA4F1C7E68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0153D82-4956-994C-8313-2CD4E80A32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BCC2547-F275-9C42-9959-3183FA02E1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7559FA-2A0A-F34F-AF4C-C7F9D6B8B11F}" type="datetimeFigureOut">
              <a:rPr lang="en-US" smtClean="0"/>
              <a:t>2/11/2021</a:t>
            </a:fld>
            <a:endParaRPr lang="en-US" dirty="0"/>
          </a:p>
        </p:txBody>
      </p:sp>
      <p:sp>
        <p:nvSpPr>
          <p:cNvPr id="6" name="Slide Number Placeholder 5">
            <a:extLst>
              <a:ext uri="{FF2B5EF4-FFF2-40B4-BE49-F238E27FC236}">
                <a16:creationId xmlns:a16="http://schemas.microsoft.com/office/drawing/2014/main" id="{162AB849-3B4E-0847-80DC-AAD6357210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37D404-0F36-364B-A315-CC51279A2806}" type="slidenum">
              <a:rPr lang="en-US" smtClean="0"/>
              <a:t>‹#›</a:t>
            </a:fld>
            <a:endParaRPr lang="en-US"/>
          </a:p>
        </p:txBody>
      </p:sp>
    </p:spTree>
    <p:extLst>
      <p:ext uri="{BB962C8B-B14F-4D97-AF65-F5344CB8AC3E}">
        <p14:creationId xmlns:p14="http://schemas.microsoft.com/office/powerpoint/2010/main" val="1301355340"/>
      </p:ext>
    </p:extLst>
  </p:cSld>
  <p:clrMap bg1="dk1" tx1="lt1" bg2="dk2" tx2="lt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Lst>
  <p:txStyles>
    <p:titleStyle>
      <a:lvl1pPr algn="ctr" defTabSz="914400" rtl="0" eaLnBrk="1" latinLnBrk="0" hangingPunct="1">
        <a:lnSpc>
          <a:spcPct val="90000"/>
        </a:lnSpc>
        <a:spcBef>
          <a:spcPct val="0"/>
        </a:spcBef>
        <a:buNone/>
        <a:defRPr sz="3600" kern="1200">
          <a:ln>
            <a:solidFill>
              <a:schemeClr val="bg1"/>
            </a:solidFill>
          </a:ln>
          <a:solidFill>
            <a:schemeClr val="accent6"/>
          </a:solidFill>
          <a:effectLst>
            <a:outerShdw dist="38100" dir="2700000" algn="tl" rotWithShape="0">
              <a:schemeClr val="accent2"/>
            </a:outerShdw>
          </a:effectLst>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88" userDrawn="1">
          <p15:clr>
            <a:srgbClr val="F26B43"/>
          </p15:clr>
        </p15:guide>
        <p15:guide id="2" orient="horz" pos="288" userDrawn="1">
          <p15:clr>
            <a:srgbClr val="F26B43"/>
          </p15:clr>
        </p15:guide>
        <p15:guide id="3" pos="240" userDrawn="1">
          <p15:clr>
            <a:srgbClr val="F26B43"/>
          </p15:clr>
        </p15:guide>
        <p15:guide id="4" pos="74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EEEE23-2B96-7B4E-ADCD-8BE8293587AF}"/>
              </a:ext>
            </a:extLst>
          </p:cNvPr>
          <p:cNvPicPr>
            <a:picLocks noChangeAspect="1"/>
          </p:cNvPicPr>
          <p:nvPr userDrawn="1"/>
        </p:nvPicPr>
        <p:blipFill>
          <a:blip r:embed="rId3"/>
          <a:stretch>
            <a:fillRect/>
          </a:stretch>
        </p:blipFill>
        <p:spPr>
          <a:xfrm>
            <a:off x="2597095" y="0"/>
            <a:ext cx="6997809" cy="6858000"/>
          </a:xfrm>
          <a:prstGeom prst="rect">
            <a:avLst/>
          </a:prstGeom>
        </p:spPr>
      </p:pic>
      <p:pic>
        <p:nvPicPr>
          <p:cNvPr id="11" name="Picture 10">
            <a:extLst>
              <a:ext uri="{FF2B5EF4-FFF2-40B4-BE49-F238E27FC236}">
                <a16:creationId xmlns:a16="http://schemas.microsoft.com/office/drawing/2014/main" id="{BDEDC565-E1E7-E44E-AF89-301CA572369F}"/>
              </a:ext>
            </a:extLst>
          </p:cNvPr>
          <p:cNvPicPr>
            <a:picLocks noChangeAspect="1"/>
          </p:cNvPicPr>
          <p:nvPr userDrawn="1"/>
        </p:nvPicPr>
        <p:blipFill>
          <a:blip r:embed="rId4"/>
          <a:stretch>
            <a:fillRect/>
          </a:stretch>
        </p:blipFill>
        <p:spPr>
          <a:xfrm rot="6307030">
            <a:off x="-1231490" y="2390029"/>
            <a:ext cx="4586179" cy="5431002"/>
          </a:xfrm>
          <a:prstGeom prst="rect">
            <a:avLst/>
          </a:prstGeom>
        </p:spPr>
      </p:pic>
      <p:pic>
        <p:nvPicPr>
          <p:cNvPr id="8" name="Picture 7">
            <a:extLst>
              <a:ext uri="{FF2B5EF4-FFF2-40B4-BE49-F238E27FC236}">
                <a16:creationId xmlns:a16="http://schemas.microsoft.com/office/drawing/2014/main" id="{212B6730-3D02-DC4A-A951-566523A3DEC4}"/>
              </a:ext>
            </a:extLst>
          </p:cNvPr>
          <p:cNvPicPr>
            <a:picLocks noChangeAspect="1"/>
          </p:cNvPicPr>
          <p:nvPr userDrawn="1"/>
        </p:nvPicPr>
        <p:blipFill>
          <a:blip r:embed="rId5"/>
          <a:stretch>
            <a:fillRect/>
          </a:stretch>
        </p:blipFill>
        <p:spPr>
          <a:xfrm>
            <a:off x="-3668572" y="2057741"/>
            <a:ext cx="15860572" cy="2742517"/>
          </a:xfrm>
          <a:prstGeom prst="rect">
            <a:avLst/>
          </a:prstGeom>
        </p:spPr>
      </p:pic>
      <p:pic>
        <p:nvPicPr>
          <p:cNvPr id="12" name="Picture 11">
            <a:extLst>
              <a:ext uri="{FF2B5EF4-FFF2-40B4-BE49-F238E27FC236}">
                <a16:creationId xmlns:a16="http://schemas.microsoft.com/office/drawing/2014/main" id="{D949FA18-A747-2E4B-848D-C308C29BC282}"/>
              </a:ext>
            </a:extLst>
          </p:cNvPr>
          <p:cNvPicPr>
            <a:picLocks noChangeAspect="1"/>
          </p:cNvPicPr>
          <p:nvPr userDrawn="1"/>
        </p:nvPicPr>
        <p:blipFill>
          <a:blip r:embed="rId6"/>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2BFFA1CF-5461-4C46-AE96-FA4F1C7E683B}"/>
              </a:ext>
            </a:extLst>
          </p:cNvPr>
          <p:cNvSpPr>
            <a:spLocks noGrp="1"/>
          </p:cNvSpPr>
          <p:nvPr>
            <p:ph type="title"/>
          </p:nvPr>
        </p:nvSpPr>
        <p:spPr>
          <a:xfrm>
            <a:off x="381000" y="2373130"/>
            <a:ext cx="11430000" cy="1325563"/>
          </a:xfrm>
          <a:prstGeom prst="rect">
            <a:avLst/>
          </a:prstGeom>
        </p:spPr>
        <p:txBody>
          <a:bodyPr vert="horz" lIns="91440" tIns="45720" rIns="91440" bIns="45720" rtlCol="0" anchor="ctr">
            <a:normAutofit/>
          </a:bodyPr>
          <a:lstStyle/>
          <a:p>
            <a:r>
              <a:rPr lang="en-US" dirty="0"/>
              <a:t>CLICK TO EDIT MASTER TITLE STYLE</a:t>
            </a:r>
          </a:p>
        </p:txBody>
      </p:sp>
      <p:sp>
        <p:nvSpPr>
          <p:cNvPr id="4" name="Date Placeholder 3">
            <a:extLst>
              <a:ext uri="{FF2B5EF4-FFF2-40B4-BE49-F238E27FC236}">
                <a16:creationId xmlns:a16="http://schemas.microsoft.com/office/drawing/2014/main" id="{EBCC2547-F275-9C42-9959-3183FA02E1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7559FA-2A0A-F34F-AF4C-C7F9D6B8B11F}" type="datetimeFigureOut">
              <a:rPr lang="en-US" smtClean="0"/>
              <a:t>2/11/2021</a:t>
            </a:fld>
            <a:endParaRPr lang="en-US"/>
          </a:p>
        </p:txBody>
      </p:sp>
      <p:sp>
        <p:nvSpPr>
          <p:cNvPr id="6" name="Slide Number Placeholder 5">
            <a:extLst>
              <a:ext uri="{FF2B5EF4-FFF2-40B4-BE49-F238E27FC236}">
                <a16:creationId xmlns:a16="http://schemas.microsoft.com/office/drawing/2014/main" id="{162AB849-3B4E-0847-80DC-AAD6357210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37D404-0F36-364B-A315-CC51279A2806}" type="slidenum">
              <a:rPr lang="en-US" smtClean="0"/>
              <a:t>‹#›</a:t>
            </a:fld>
            <a:endParaRPr lang="en-US"/>
          </a:p>
        </p:txBody>
      </p:sp>
    </p:spTree>
    <p:extLst>
      <p:ext uri="{BB962C8B-B14F-4D97-AF65-F5344CB8AC3E}">
        <p14:creationId xmlns:p14="http://schemas.microsoft.com/office/powerpoint/2010/main" val="549436670"/>
      </p:ext>
    </p:extLst>
  </p:cSld>
  <p:clrMap bg1="dk1" tx1="lt1" bg2="dk2" tx2="lt2" accent1="accent1" accent2="accent2" accent3="accent3" accent4="accent4" accent5="accent5" accent6="accent6" hlink="hlink" folHlink="folHlink"/>
  <p:sldLayoutIdLst>
    <p:sldLayoutId id="2147483727" r:id="rId1"/>
  </p:sldLayoutIdLst>
  <p:txStyles>
    <p:titleStyle>
      <a:lvl1pPr algn="r" defTabSz="914400" rtl="0" eaLnBrk="1" latinLnBrk="0" hangingPunct="1">
        <a:lnSpc>
          <a:spcPct val="90000"/>
        </a:lnSpc>
        <a:spcBef>
          <a:spcPct val="0"/>
        </a:spcBef>
        <a:buNone/>
        <a:defRPr sz="3600" kern="1200">
          <a:ln>
            <a:solidFill>
              <a:schemeClr val="bg1"/>
            </a:solidFill>
          </a:ln>
          <a:solidFill>
            <a:schemeClr val="accent6"/>
          </a:solidFill>
          <a:effectLst>
            <a:outerShdw dist="38100" dir="2700000" algn="tl" rotWithShape="0">
              <a:schemeClr val="accent5"/>
            </a:outerShdw>
          </a:effectLst>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88" userDrawn="1">
          <p15:clr>
            <a:srgbClr val="F26B43"/>
          </p15:clr>
        </p15:guide>
        <p15:guide id="2" orient="horz" pos="288" userDrawn="1">
          <p15:clr>
            <a:srgbClr val="F26B43"/>
          </p15:clr>
        </p15:guide>
        <p15:guide id="3" pos="240" userDrawn="1">
          <p15:clr>
            <a:srgbClr val="F26B43"/>
          </p15:clr>
        </p15:guide>
        <p15:guide id="4" pos="74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7457EED-FEA4-BA43-B09C-DF08A6B5DD58}"/>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EBCC2547-F275-9C42-9959-3183FA02E1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7559FA-2A0A-F34F-AF4C-C7F9D6B8B11F}" type="datetimeFigureOut">
              <a:rPr lang="en-US" smtClean="0"/>
              <a:t>2/11/2021</a:t>
            </a:fld>
            <a:endParaRPr lang="en-US"/>
          </a:p>
        </p:txBody>
      </p:sp>
      <p:sp>
        <p:nvSpPr>
          <p:cNvPr id="6" name="Slide Number Placeholder 5">
            <a:extLst>
              <a:ext uri="{FF2B5EF4-FFF2-40B4-BE49-F238E27FC236}">
                <a16:creationId xmlns:a16="http://schemas.microsoft.com/office/drawing/2014/main" id="{162AB849-3B4E-0847-80DC-AAD6357210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37D404-0F36-364B-A315-CC51279A2806}" type="slidenum">
              <a:rPr lang="en-US" smtClean="0"/>
              <a:t>‹#›</a:t>
            </a:fld>
            <a:endParaRPr lang="en-US"/>
          </a:p>
        </p:txBody>
      </p:sp>
      <p:pic>
        <p:nvPicPr>
          <p:cNvPr id="14" name="Picture 13">
            <a:extLst>
              <a:ext uri="{FF2B5EF4-FFF2-40B4-BE49-F238E27FC236}">
                <a16:creationId xmlns:a16="http://schemas.microsoft.com/office/drawing/2014/main" id="{0140F54E-C63C-DA45-A759-FABD5F9487FF}"/>
              </a:ext>
            </a:extLst>
          </p:cNvPr>
          <p:cNvPicPr>
            <a:picLocks noChangeAspect="1"/>
          </p:cNvPicPr>
          <p:nvPr userDrawn="1"/>
        </p:nvPicPr>
        <p:blipFill>
          <a:blip r:embed="rId4"/>
          <a:stretch>
            <a:fillRect/>
          </a:stretch>
        </p:blipFill>
        <p:spPr>
          <a:xfrm>
            <a:off x="3495379" y="1136015"/>
            <a:ext cx="5201242" cy="3921760"/>
          </a:xfrm>
          <a:prstGeom prst="rect">
            <a:avLst/>
          </a:prstGeom>
        </p:spPr>
      </p:pic>
      <p:pic>
        <p:nvPicPr>
          <p:cNvPr id="16" name="Picture 15">
            <a:extLst>
              <a:ext uri="{FF2B5EF4-FFF2-40B4-BE49-F238E27FC236}">
                <a16:creationId xmlns:a16="http://schemas.microsoft.com/office/drawing/2014/main" id="{C67AAD5C-CECB-214D-97C7-0766E80FC86C}"/>
              </a:ext>
            </a:extLst>
          </p:cNvPr>
          <p:cNvPicPr>
            <a:picLocks noChangeAspect="1"/>
          </p:cNvPicPr>
          <p:nvPr userDrawn="1"/>
        </p:nvPicPr>
        <p:blipFill>
          <a:blip r:embed="rId5"/>
          <a:stretch>
            <a:fillRect/>
          </a:stretch>
        </p:blipFill>
        <p:spPr>
          <a:xfrm>
            <a:off x="5272869" y="5520690"/>
            <a:ext cx="1474220" cy="651510"/>
          </a:xfrm>
          <a:prstGeom prst="rect">
            <a:avLst/>
          </a:prstGeom>
        </p:spPr>
      </p:pic>
    </p:spTree>
    <p:extLst>
      <p:ext uri="{BB962C8B-B14F-4D97-AF65-F5344CB8AC3E}">
        <p14:creationId xmlns:p14="http://schemas.microsoft.com/office/powerpoint/2010/main" val="1580034530"/>
      </p:ext>
    </p:extLst>
  </p:cSld>
  <p:clrMap bg1="lt1" tx1="dk1" bg2="lt2" tx2="dk2" accent1="accent1" accent2="accent2" accent3="accent3" accent4="accent4" accent5="accent5" accent6="accent6" hlink="hlink" folHlink="folHlink"/>
  <p:sldLayoutIdLst>
    <p:sldLayoutId id="2147483814" r:id="rId1"/>
  </p:sldLayoutIdLst>
  <p:txStyles>
    <p:titleStyle>
      <a:lvl1pPr algn="l" defTabSz="914400" rtl="0" eaLnBrk="1" latinLnBrk="0" hangingPunct="1">
        <a:lnSpc>
          <a:spcPct val="90000"/>
        </a:lnSpc>
        <a:spcBef>
          <a:spcPct val="0"/>
        </a:spcBef>
        <a:buNone/>
        <a:defRPr sz="3600" kern="1200">
          <a:ln>
            <a:solidFill>
              <a:schemeClr val="tx1"/>
            </a:solidFill>
          </a:ln>
          <a:solidFill>
            <a:schemeClr val="accent6"/>
          </a:solidFill>
          <a:effectLst>
            <a:outerShdw dist="38100" dir="2700000" algn="tl" rotWithShape="0">
              <a:schemeClr val="accent1"/>
            </a:outerShdw>
          </a:effectLst>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88">
          <p15:clr>
            <a:srgbClr val="F26B43"/>
          </p15:clr>
        </p15:guide>
        <p15:guide id="2" orient="horz" pos="288">
          <p15:clr>
            <a:srgbClr val="F26B43"/>
          </p15:clr>
        </p15:guide>
        <p15:guide id="3" pos="240">
          <p15:clr>
            <a:srgbClr val="F26B43"/>
          </p15:clr>
        </p15:guide>
        <p15:guide id="4" pos="74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8.xml"/><Relationship Id="rId1" Type="http://schemas.openxmlformats.org/officeDocument/2006/relationships/tags" Target="../tags/tag4.xml"/></Relationships>
</file>

<file path=ppt/slides/_rels/slide29.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hyperlink" Target="mailto:nclouse@envistacorp.com" TargetMode="External"/><Relationship Id="rId5" Type="http://schemas.openxmlformats.org/officeDocument/2006/relationships/hyperlink" Target="http://www.atomicax.com/" TargetMode="Externa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tags" Target="../tags/tag5.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8.xml"/><Relationship Id="rId1" Type="http://schemas.openxmlformats.org/officeDocument/2006/relationships/tags" Target="../tags/tag6.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tags" Target="../tags/tag7.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tags" Target="../tags/tag8.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tags" Target="../tags/tag9.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tags" Target="../tags/tag10.xml"/><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8.xml"/><Relationship Id="rId1" Type="http://schemas.openxmlformats.org/officeDocument/2006/relationships/tags" Target="../tags/tag11.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12.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hyperlink" Target="http://www.atomicax.com/content/odata-experiment-deep-dive-odata-and-how-use-it" TargetMode="External"/><Relationship Id="rId2" Type="http://schemas.openxmlformats.org/officeDocument/2006/relationships/hyperlink" Target="https://github.com/NathanClouseAX/AAXDataEntityPerfTest" TargetMode="External"/><Relationship Id="rId1" Type="http://schemas.openxmlformats.org/officeDocument/2006/relationships/slideLayout" Target="../slideLayouts/slideLayout3.xml"/><Relationship Id="rId5" Type="http://schemas.openxmlformats.org/officeDocument/2006/relationships/hyperlink" Target="https://github.com/users/NathanClouseAX/projects/2" TargetMode="External"/><Relationship Id="rId4" Type="http://schemas.openxmlformats.org/officeDocument/2006/relationships/hyperlink" Target="https://github.com/NathanClouseAX/AAXDataEntities"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8.xml"/><Relationship Id="rId1" Type="http://schemas.openxmlformats.org/officeDocument/2006/relationships/tags" Target="../tags/tag13.xml"/><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8.xml"/><Relationship Id="rId1" Type="http://schemas.openxmlformats.org/officeDocument/2006/relationships/tags" Target="../tags/tag14.xml"/><Relationship Id="rId4" Type="http://schemas.openxmlformats.org/officeDocument/2006/relationships/image" Target="../media/image59.png"/></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72.jfif"/><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image" Target="../media/image81.jfif"/><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hyperlink" Target="mailto:nclouse@envistacorp.com" TargetMode="External"/><Relationship Id="rId2" Type="http://schemas.openxmlformats.org/officeDocument/2006/relationships/image" Target="../media/image12.png"/><Relationship Id="rId1" Type="http://schemas.openxmlformats.org/officeDocument/2006/relationships/slideLayout" Target="../slideLayouts/slideLayout8.xml"/><Relationship Id="rId4" Type="http://schemas.openxmlformats.org/officeDocument/2006/relationships/hyperlink" Target="http://www.atomicax.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1279735"/>
      </p:ext>
    </p:extLst>
  </p:cSld>
  <p:clrMapOvr>
    <a:masterClrMapping/>
  </p:clrMapOvr>
  <mc:AlternateContent xmlns:mc="http://schemas.openxmlformats.org/markup-compatibility/2006">
    <mc:Choice xmlns:p14="http://schemas.microsoft.com/office/powerpoint/2010/main" Requires="p14">
      <p:transition spd="slow" p14:dur="2000" advTm="1415"/>
    </mc:Choice>
    <mc:Fallback>
      <p:transition spd="slow" advTm="141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B53C4-8A5D-4DBC-890D-ED811971E68D}"/>
              </a:ext>
            </a:extLst>
          </p:cNvPr>
          <p:cNvSpPr>
            <a:spLocks noGrp="1"/>
          </p:cNvSpPr>
          <p:nvPr>
            <p:ph type="title"/>
          </p:nvPr>
        </p:nvSpPr>
        <p:spPr/>
        <p:txBody>
          <a:bodyPr/>
          <a:lstStyle/>
          <a:p>
            <a:r>
              <a:rPr lang="en-US" dirty="0"/>
              <a:t>What is OData </a:t>
            </a:r>
            <a:r>
              <a:rPr lang="en-US" u="sng" dirty="0"/>
              <a:t>NOT</a:t>
            </a:r>
            <a:r>
              <a:rPr lang="en-US" dirty="0"/>
              <a:t> A Good Tool For?</a:t>
            </a:r>
          </a:p>
        </p:txBody>
      </p:sp>
      <p:sp>
        <p:nvSpPr>
          <p:cNvPr id="3" name="Content Placeholder 2">
            <a:extLst>
              <a:ext uri="{FF2B5EF4-FFF2-40B4-BE49-F238E27FC236}">
                <a16:creationId xmlns:a16="http://schemas.microsoft.com/office/drawing/2014/main" id="{1600929A-A219-4EE3-89DD-EF66005E5B0E}"/>
              </a:ext>
            </a:extLst>
          </p:cNvPr>
          <p:cNvSpPr>
            <a:spLocks noGrp="1"/>
          </p:cNvSpPr>
          <p:nvPr>
            <p:ph idx="1"/>
          </p:nvPr>
        </p:nvSpPr>
        <p:spPr/>
        <p:txBody>
          <a:bodyPr/>
          <a:lstStyle/>
          <a:p>
            <a:pPr marL="285750" indent="-285750">
              <a:buFont typeface="Arial" panose="020B0604020202020204" pitchFamily="34" charset="0"/>
              <a:buChar char="•"/>
            </a:pPr>
            <a:r>
              <a:rPr lang="en-US" dirty="0"/>
              <a:t>Data extraction in bulk</a:t>
            </a:r>
          </a:p>
          <a:p>
            <a:pPr marL="971550" lvl="1" indent="-285750"/>
            <a:r>
              <a:rPr lang="en-US" dirty="0"/>
              <a:t>use the DMF with BYOD</a:t>
            </a:r>
          </a:p>
          <a:p>
            <a:pPr marL="971550" lvl="1" indent="-285750"/>
            <a:r>
              <a:rPr lang="en-US" dirty="0"/>
              <a:t>export to data lake (when available)</a:t>
            </a:r>
          </a:p>
          <a:p>
            <a:pPr marL="285750" indent="-285750">
              <a:buFont typeface="Arial" panose="020B0604020202020204" pitchFamily="34" charset="0"/>
              <a:buChar char="•"/>
            </a:pPr>
            <a:r>
              <a:rPr lang="en-US" dirty="0"/>
              <a:t>Posting transactions </a:t>
            </a:r>
          </a:p>
          <a:p>
            <a:pPr marL="971550" lvl="1" indent="-285750"/>
            <a:r>
              <a:rPr lang="en-US" dirty="0"/>
              <a:t>use a custom service</a:t>
            </a:r>
          </a:p>
          <a:p>
            <a:pPr marL="285750" indent="-285750">
              <a:buFont typeface="Arial" panose="020B0604020202020204" pitchFamily="34" charset="0"/>
              <a:buChar char="•"/>
            </a:pPr>
            <a:r>
              <a:rPr lang="en-US" dirty="0"/>
              <a:t>Managing data using the Power Platform</a:t>
            </a:r>
          </a:p>
          <a:p>
            <a:pPr marL="971550" lvl="1" indent="-285750"/>
            <a:r>
              <a:rPr lang="en-US" dirty="0"/>
              <a:t>Use Dual Write</a:t>
            </a:r>
          </a:p>
          <a:p>
            <a:endParaRPr lang="en-US" dirty="0"/>
          </a:p>
        </p:txBody>
      </p:sp>
      <p:sp>
        <p:nvSpPr>
          <p:cNvPr id="4" name="Text Placeholder 3">
            <a:extLst>
              <a:ext uri="{FF2B5EF4-FFF2-40B4-BE49-F238E27FC236}">
                <a16:creationId xmlns:a16="http://schemas.microsoft.com/office/drawing/2014/main" id="{9918AF2A-1E93-46F6-ABBE-6CFEB05B755F}"/>
              </a:ext>
            </a:extLst>
          </p:cNvPr>
          <p:cNvSpPr>
            <a:spLocks noGrp="1"/>
          </p:cNvSpPr>
          <p:nvPr>
            <p:ph type="body" sz="half" idx="2"/>
          </p:nvPr>
        </p:nvSpPr>
        <p:spPr/>
        <p:txBody>
          <a:bodyPr/>
          <a:lstStyle/>
          <a:p>
            <a:endParaRPr lang="en-US"/>
          </a:p>
        </p:txBody>
      </p:sp>
      <p:pic>
        <p:nvPicPr>
          <p:cNvPr id="6" name="Picture 5" descr="A picture containing text, vector graphics&#10;&#10;Description automatically generated">
            <a:extLst>
              <a:ext uri="{FF2B5EF4-FFF2-40B4-BE49-F238E27FC236}">
                <a16:creationId xmlns:a16="http://schemas.microsoft.com/office/drawing/2014/main" id="{0F0DC2C8-9273-4CE0-8A8B-0B33CC94B7D9}"/>
              </a:ext>
            </a:extLst>
          </p:cNvPr>
          <p:cNvPicPr>
            <a:picLocks noChangeAspect="1"/>
          </p:cNvPicPr>
          <p:nvPr/>
        </p:nvPicPr>
        <p:blipFill>
          <a:blip r:embed="rId2"/>
          <a:stretch>
            <a:fillRect/>
          </a:stretch>
        </p:blipFill>
        <p:spPr>
          <a:xfrm>
            <a:off x="980651" y="2258568"/>
            <a:ext cx="3650510" cy="3236976"/>
          </a:xfrm>
          <a:prstGeom prst="rect">
            <a:avLst/>
          </a:prstGeom>
        </p:spPr>
      </p:pic>
    </p:spTree>
    <p:extLst>
      <p:ext uri="{BB962C8B-B14F-4D97-AF65-F5344CB8AC3E}">
        <p14:creationId xmlns:p14="http://schemas.microsoft.com/office/powerpoint/2010/main" val="2445554271"/>
      </p:ext>
    </p:extLst>
  </p:cSld>
  <p:clrMapOvr>
    <a:masterClrMapping/>
  </p:clrMapOvr>
  <mc:AlternateContent xmlns:mc="http://schemas.openxmlformats.org/markup-compatibility/2006" xmlns:p14="http://schemas.microsoft.com/office/powerpoint/2010/main">
    <mc:Choice Requires="p14">
      <p:transition spd="slow" p14:dur="2000" advTm="60640"/>
    </mc:Choice>
    <mc:Fallback xmlns="">
      <p:transition spd="slow" advTm="6064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1C284-8F44-494D-BC71-6E93CB12BB79}"/>
              </a:ext>
            </a:extLst>
          </p:cNvPr>
          <p:cNvSpPr>
            <a:spLocks noGrp="1"/>
          </p:cNvSpPr>
          <p:nvPr>
            <p:ph type="title"/>
          </p:nvPr>
        </p:nvSpPr>
        <p:spPr/>
        <p:txBody>
          <a:bodyPr/>
          <a:lstStyle/>
          <a:p>
            <a:r>
              <a:rPr lang="en-US" dirty="0"/>
              <a:t>What is OData </a:t>
            </a:r>
            <a:r>
              <a:rPr lang="en-US" u="sng" dirty="0"/>
              <a:t>NOT</a:t>
            </a:r>
            <a:r>
              <a:rPr lang="en-US" dirty="0"/>
              <a:t> A Good Tool For?</a:t>
            </a:r>
          </a:p>
        </p:txBody>
      </p:sp>
      <p:sp>
        <p:nvSpPr>
          <p:cNvPr id="3" name="Content Placeholder 2">
            <a:extLst>
              <a:ext uri="{FF2B5EF4-FFF2-40B4-BE49-F238E27FC236}">
                <a16:creationId xmlns:a16="http://schemas.microsoft.com/office/drawing/2014/main" id="{FA4390B2-E7F5-4837-8E17-81EDCA2E180C}"/>
              </a:ext>
            </a:extLst>
          </p:cNvPr>
          <p:cNvSpPr>
            <a:spLocks noGrp="1"/>
          </p:cNvSpPr>
          <p:nvPr>
            <p:ph idx="1"/>
          </p:nvPr>
        </p:nvSpPr>
        <p:spPr/>
        <p:txBody>
          <a:bodyPr/>
          <a:lstStyle/>
          <a:p>
            <a:pPr marL="285750" indent="-285750">
              <a:buFont typeface="Arial" panose="020B0604020202020204" pitchFamily="34" charset="0"/>
              <a:buChar char="•"/>
            </a:pPr>
            <a:r>
              <a:rPr lang="en-US" dirty="0"/>
              <a:t>Extracting data on a schedule </a:t>
            </a:r>
          </a:p>
          <a:p>
            <a:pPr marL="971550" lvl="1" indent="-285750"/>
            <a:r>
              <a:rPr lang="en-US" dirty="0"/>
              <a:t>Use recurring integration framework</a:t>
            </a:r>
          </a:p>
          <a:p>
            <a:pPr marL="971550" lvl="1" indent="-285750"/>
            <a:r>
              <a:rPr lang="en-US" dirty="0"/>
              <a:t>Use batch data framework</a:t>
            </a:r>
          </a:p>
          <a:p>
            <a:pPr marL="285750" indent="-285750">
              <a:buFont typeface="Arial" panose="020B0604020202020204" pitchFamily="34" charset="0"/>
              <a:buChar char="•"/>
            </a:pPr>
            <a:r>
              <a:rPr lang="en-US" dirty="0"/>
              <a:t>React to something happening or changing</a:t>
            </a:r>
          </a:p>
          <a:p>
            <a:pPr marL="971550" lvl="1" indent="-285750"/>
            <a:r>
              <a:rPr lang="en-US" dirty="0"/>
              <a:t>Use business events</a:t>
            </a:r>
          </a:p>
          <a:p>
            <a:pPr marL="971550" lvl="1" indent="-285750"/>
            <a:r>
              <a:rPr lang="en-US" dirty="0"/>
              <a:t>Use Power Automate</a:t>
            </a:r>
          </a:p>
          <a:p>
            <a:endParaRPr lang="en-US" dirty="0"/>
          </a:p>
        </p:txBody>
      </p:sp>
      <p:sp>
        <p:nvSpPr>
          <p:cNvPr id="4" name="Text Placeholder 3">
            <a:extLst>
              <a:ext uri="{FF2B5EF4-FFF2-40B4-BE49-F238E27FC236}">
                <a16:creationId xmlns:a16="http://schemas.microsoft.com/office/drawing/2014/main" id="{72DE77C3-2FE1-4A74-AC1B-7F88CF7FADE0}"/>
              </a:ext>
            </a:extLst>
          </p:cNvPr>
          <p:cNvSpPr>
            <a:spLocks noGrp="1"/>
          </p:cNvSpPr>
          <p:nvPr>
            <p:ph type="body" sz="half" idx="2"/>
          </p:nvPr>
        </p:nvSpPr>
        <p:spPr/>
        <p:txBody>
          <a:bodyPr/>
          <a:lstStyle/>
          <a:p>
            <a:endParaRPr lang="en-US"/>
          </a:p>
        </p:txBody>
      </p:sp>
      <p:pic>
        <p:nvPicPr>
          <p:cNvPr id="8" name="Picture 7" descr="Logo&#10;&#10;Description automatically generated">
            <a:extLst>
              <a:ext uri="{FF2B5EF4-FFF2-40B4-BE49-F238E27FC236}">
                <a16:creationId xmlns:a16="http://schemas.microsoft.com/office/drawing/2014/main" id="{F129AC10-38D8-4A8B-97E4-B800B82A89AF}"/>
              </a:ext>
            </a:extLst>
          </p:cNvPr>
          <p:cNvPicPr>
            <a:picLocks noChangeAspect="1"/>
          </p:cNvPicPr>
          <p:nvPr/>
        </p:nvPicPr>
        <p:blipFill>
          <a:blip r:embed="rId2"/>
          <a:stretch>
            <a:fillRect/>
          </a:stretch>
        </p:blipFill>
        <p:spPr>
          <a:xfrm>
            <a:off x="1618488" y="2297096"/>
            <a:ext cx="2332723" cy="3206198"/>
          </a:xfrm>
          <a:prstGeom prst="rect">
            <a:avLst/>
          </a:prstGeom>
        </p:spPr>
      </p:pic>
    </p:spTree>
    <p:extLst>
      <p:ext uri="{BB962C8B-B14F-4D97-AF65-F5344CB8AC3E}">
        <p14:creationId xmlns:p14="http://schemas.microsoft.com/office/powerpoint/2010/main" val="2496744732"/>
      </p:ext>
    </p:extLst>
  </p:cSld>
  <p:clrMapOvr>
    <a:masterClrMapping/>
  </p:clrMapOvr>
  <mc:AlternateContent xmlns:mc="http://schemas.openxmlformats.org/markup-compatibility/2006" xmlns:p14="http://schemas.microsoft.com/office/powerpoint/2010/main">
    <mc:Choice Requires="p14">
      <p:transition spd="slow" p14:dur="2000" advTm="42727"/>
    </mc:Choice>
    <mc:Fallback xmlns="">
      <p:transition spd="slow" advTm="42727"/>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686145-CA23-46FB-8424-FBB1E7CE363B}"/>
              </a:ext>
            </a:extLst>
          </p:cNvPr>
          <p:cNvSpPr>
            <a:spLocks noGrp="1"/>
          </p:cNvSpPr>
          <p:nvPr>
            <p:ph type="title"/>
          </p:nvPr>
        </p:nvSpPr>
        <p:spPr/>
        <p:txBody>
          <a:bodyPr/>
          <a:lstStyle/>
          <a:p>
            <a:r>
              <a:rPr lang="en-US" dirty="0"/>
              <a:t>Other Considerations</a:t>
            </a:r>
          </a:p>
        </p:txBody>
      </p:sp>
      <p:sp>
        <p:nvSpPr>
          <p:cNvPr id="6" name="Content Placeholder 5">
            <a:extLst>
              <a:ext uri="{FF2B5EF4-FFF2-40B4-BE49-F238E27FC236}">
                <a16:creationId xmlns:a16="http://schemas.microsoft.com/office/drawing/2014/main" id="{A7488CFB-9991-49D2-B62E-D34F6A7234FE}"/>
              </a:ext>
            </a:extLst>
          </p:cNvPr>
          <p:cNvSpPr>
            <a:spLocks noGrp="1"/>
          </p:cNvSpPr>
          <p:nvPr>
            <p:ph sz="half" idx="1"/>
          </p:nvPr>
        </p:nvSpPr>
        <p:spPr/>
        <p:txBody>
          <a:bodyPr/>
          <a:lstStyle/>
          <a:p>
            <a:r>
              <a:rPr lang="en-US" dirty="0"/>
              <a:t>In Development / T1, all parts of the app are in the same place (SQL, IIS, MR, Batch, everything else)</a:t>
            </a:r>
          </a:p>
          <a:p>
            <a:r>
              <a:rPr lang="en-US" dirty="0"/>
              <a:t>IIS is configured differently between T1 and T2+</a:t>
            </a:r>
          </a:p>
          <a:p>
            <a:endParaRPr lang="en-US" dirty="0"/>
          </a:p>
          <a:p>
            <a:endParaRPr lang="en-US" dirty="0"/>
          </a:p>
        </p:txBody>
      </p:sp>
      <p:sp>
        <p:nvSpPr>
          <p:cNvPr id="7" name="Content Placeholder 6">
            <a:extLst>
              <a:ext uri="{FF2B5EF4-FFF2-40B4-BE49-F238E27FC236}">
                <a16:creationId xmlns:a16="http://schemas.microsoft.com/office/drawing/2014/main" id="{AF69FCA9-FC1A-4CB6-BC37-9C331BAC568E}"/>
              </a:ext>
            </a:extLst>
          </p:cNvPr>
          <p:cNvSpPr>
            <a:spLocks noGrp="1"/>
          </p:cNvSpPr>
          <p:nvPr>
            <p:ph sz="half" idx="2"/>
          </p:nvPr>
        </p:nvSpPr>
        <p:spPr/>
        <p:txBody>
          <a:bodyPr/>
          <a:lstStyle/>
          <a:p>
            <a:endParaRPr lang="en-US" dirty="0"/>
          </a:p>
        </p:txBody>
      </p:sp>
      <p:pic>
        <p:nvPicPr>
          <p:cNvPr id="8" name="Picture 8" descr="Server Icon">
            <a:extLst>
              <a:ext uri="{FF2B5EF4-FFF2-40B4-BE49-F238E27FC236}">
                <a16:creationId xmlns:a16="http://schemas.microsoft.com/office/drawing/2014/main" id="{255362E3-7A43-4DC1-A1AE-F3396F26A4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7913" y="2538672"/>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9" name="Arrow: Right 8">
            <a:extLst>
              <a:ext uri="{FF2B5EF4-FFF2-40B4-BE49-F238E27FC236}">
                <a16:creationId xmlns:a16="http://schemas.microsoft.com/office/drawing/2014/main" id="{6F3F9DA5-80C0-4330-A495-2A060BCD958D}"/>
              </a:ext>
            </a:extLst>
          </p:cNvPr>
          <p:cNvSpPr/>
          <p:nvPr/>
        </p:nvSpPr>
        <p:spPr>
          <a:xfrm>
            <a:off x="6960731" y="2955566"/>
            <a:ext cx="947956" cy="4949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F&amp;O</a:t>
            </a:r>
          </a:p>
        </p:txBody>
      </p:sp>
      <p:sp>
        <p:nvSpPr>
          <p:cNvPr id="10" name="Arrow: Right 9">
            <a:extLst>
              <a:ext uri="{FF2B5EF4-FFF2-40B4-BE49-F238E27FC236}">
                <a16:creationId xmlns:a16="http://schemas.microsoft.com/office/drawing/2014/main" id="{2FCC13AC-085B-4ED1-9B89-F576251569E6}"/>
              </a:ext>
            </a:extLst>
          </p:cNvPr>
          <p:cNvSpPr/>
          <p:nvPr/>
        </p:nvSpPr>
        <p:spPr>
          <a:xfrm>
            <a:off x="6971918" y="3553134"/>
            <a:ext cx="947956" cy="4949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SQL</a:t>
            </a:r>
          </a:p>
        </p:txBody>
      </p:sp>
    </p:spTree>
    <p:custDataLst>
      <p:tags r:id="rId1"/>
    </p:custDataLst>
    <p:extLst>
      <p:ext uri="{BB962C8B-B14F-4D97-AF65-F5344CB8AC3E}">
        <p14:creationId xmlns:p14="http://schemas.microsoft.com/office/powerpoint/2010/main" val="652947005"/>
      </p:ext>
    </p:extLst>
  </p:cSld>
  <p:clrMapOvr>
    <a:masterClrMapping/>
  </p:clrMapOvr>
  <mc:AlternateContent xmlns:mc="http://schemas.openxmlformats.org/markup-compatibility/2006" xmlns:p14="http://schemas.microsoft.com/office/powerpoint/2010/main">
    <mc:Choice Requires="p14">
      <p:transition spd="slow" p14:dur="2000" advTm="38865"/>
    </mc:Choice>
    <mc:Fallback xmlns="">
      <p:transition spd="slow" advTm="388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6F02E-1BE6-4A11-A62A-0E88D2CE053D}"/>
              </a:ext>
            </a:extLst>
          </p:cNvPr>
          <p:cNvSpPr>
            <a:spLocks noGrp="1"/>
          </p:cNvSpPr>
          <p:nvPr>
            <p:ph type="title"/>
          </p:nvPr>
        </p:nvSpPr>
        <p:spPr/>
        <p:txBody>
          <a:bodyPr/>
          <a:lstStyle/>
          <a:p>
            <a:r>
              <a:rPr lang="en-US" dirty="0"/>
              <a:t>Other Considerations (cont.)</a:t>
            </a:r>
          </a:p>
        </p:txBody>
      </p:sp>
      <p:sp>
        <p:nvSpPr>
          <p:cNvPr id="3" name="Content Placeholder 2">
            <a:extLst>
              <a:ext uri="{FF2B5EF4-FFF2-40B4-BE49-F238E27FC236}">
                <a16:creationId xmlns:a16="http://schemas.microsoft.com/office/drawing/2014/main" id="{B19F1282-7FAA-4C28-B20F-AB946DA5B519}"/>
              </a:ext>
            </a:extLst>
          </p:cNvPr>
          <p:cNvSpPr>
            <a:spLocks noGrp="1"/>
          </p:cNvSpPr>
          <p:nvPr>
            <p:ph sz="half" idx="1"/>
          </p:nvPr>
        </p:nvSpPr>
        <p:spPr/>
        <p:txBody>
          <a:bodyPr/>
          <a:lstStyle/>
          <a:p>
            <a:r>
              <a:rPr lang="en-US" dirty="0"/>
              <a:t>In UAT or greater / T2, all parts of the app could be or are known to be in different places, so network lag becomes a consideration</a:t>
            </a:r>
          </a:p>
          <a:p>
            <a:endParaRPr lang="en-US" dirty="0"/>
          </a:p>
          <a:p>
            <a:endParaRPr lang="en-US" dirty="0"/>
          </a:p>
        </p:txBody>
      </p:sp>
      <p:sp>
        <p:nvSpPr>
          <p:cNvPr id="4" name="Content Placeholder 3">
            <a:extLst>
              <a:ext uri="{FF2B5EF4-FFF2-40B4-BE49-F238E27FC236}">
                <a16:creationId xmlns:a16="http://schemas.microsoft.com/office/drawing/2014/main" id="{108E9FD4-46BE-4E79-BE73-0814F2E7E290}"/>
              </a:ext>
            </a:extLst>
          </p:cNvPr>
          <p:cNvSpPr>
            <a:spLocks noGrp="1"/>
          </p:cNvSpPr>
          <p:nvPr>
            <p:ph sz="half" idx="2"/>
          </p:nvPr>
        </p:nvSpPr>
        <p:spPr/>
        <p:txBody>
          <a:bodyPr/>
          <a:lstStyle/>
          <a:p>
            <a:endParaRPr lang="en-US" dirty="0"/>
          </a:p>
        </p:txBody>
      </p:sp>
      <p:pic>
        <p:nvPicPr>
          <p:cNvPr id="5" name="Picture 2">
            <a:extLst>
              <a:ext uri="{FF2B5EF4-FFF2-40B4-BE49-F238E27FC236}">
                <a16:creationId xmlns:a16="http://schemas.microsoft.com/office/drawing/2014/main" id="{C57AB062-FEA8-47A2-A3B6-25C3C1141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9825" y="2151879"/>
            <a:ext cx="5100501" cy="3362914"/>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B26BEC15-72CB-4740-8474-3D94DAC0C07B}"/>
              </a:ext>
            </a:extLst>
          </p:cNvPr>
          <p:cNvSpPr/>
          <p:nvPr/>
        </p:nvSpPr>
        <p:spPr>
          <a:xfrm>
            <a:off x="8850385" y="3429000"/>
            <a:ext cx="947956" cy="4949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F&amp;O</a:t>
            </a:r>
          </a:p>
        </p:txBody>
      </p:sp>
      <p:sp>
        <p:nvSpPr>
          <p:cNvPr id="7" name="Arrow: Right 6">
            <a:extLst>
              <a:ext uri="{FF2B5EF4-FFF2-40B4-BE49-F238E27FC236}">
                <a16:creationId xmlns:a16="http://schemas.microsoft.com/office/drawing/2014/main" id="{A34CBA53-961C-4B2D-8142-C86C6DEF94BF}"/>
              </a:ext>
            </a:extLst>
          </p:cNvPr>
          <p:cNvSpPr/>
          <p:nvPr/>
        </p:nvSpPr>
        <p:spPr>
          <a:xfrm>
            <a:off x="9890937" y="3181525"/>
            <a:ext cx="947956" cy="4949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SQL</a:t>
            </a:r>
          </a:p>
        </p:txBody>
      </p:sp>
    </p:spTree>
    <p:custDataLst>
      <p:tags r:id="rId1"/>
    </p:custDataLst>
    <p:extLst>
      <p:ext uri="{BB962C8B-B14F-4D97-AF65-F5344CB8AC3E}">
        <p14:creationId xmlns:p14="http://schemas.microsoft.com/office/powerpoint/2010/main" val="903295111"/>
      </p:ext>
    </p:extLst>
  </p:cSld>
  <p:clrMapOvr>
    <a:masterClrMapping/>
  </p:clrMapOvr>
  <mc:AlternateContent xmlns:mc="http://schemas.openxmlformats.org/markup-compatibility/2006" xmlns:p14="http://schemas.microsoft.com/office/powerpoint/2010/main">
    <mc:Choice Requires="p14">
      <p:transition spd="slow" p14:dur="2000" advTm="52230"/>
    </mc:Choice>
    <mc:Fallback xmlns="">
      <p:transition spd="slow" advTm="5223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5D1B8-A456-440A-8745-9BF33F255998}"/>
              </a:ext>
            </a:extLst>
          </p:cNvPr>
          <p:cNvSpPr>
            <a:spLocks noGrp="1"/>
          </p:cNvSpPr>
          <p:nvPr>
            <p:ph type="title"/>
          </p:nvPr>
        </p:nvSpPr>
        <p:spPr/>
        <p:txBody>
          <a:bodyPr/>
          <a:lstStyle/>
          <a:p>
            <a:r>
              <a:rPr lang="en-US" dirty="0"/>
              <a:t>Data Entities Vs OData Data Entities</a:t>
            </a:r>
          </a:p>
        </p:txBody>
      </p:sp>
      <p:sp>
        <p:nvSpPr>
          <p:cNvPr id="3" name="Content Placeholder 2">
            <a:extLst>
              <a:ext uri="{FF2B5EF4-FFF2-40B4-BE49-F238E27FC236}">
                <a16:creationId xmlns:a16="http://schemas.microsoft.com/office/drawing/2014/main" id="{8811FC8D-53C1-4F68-97E4-40E51CB603B8}"/>
              </a:ext>
            </a:extLst>
          </p:cNvPr>
          <p:cNvSpPr>
            <a:spLocks noGrp="1"/>
          </p:cNvSpPr>
          <p:nvPr>
            <p:ph sz="half" idx="1"/>
          </p:nvPr>
        </p:nvSpPr>
        <p:spPr/>
        <p:txBody>
          <a:bodyPr>
            <a:normAutofit fontScale="92500" lnSpcReduction="10000"/>
          </a:bodyPr>
          <a:lstStyle/>
          <a:p>
            <a:pPr marL="285750" indent="-285750">
              <a:buFont typeface="Arial" panose="020B0604020202020204" pitchFamily="34" charset="0"/>
              <a:buChar char="•"/>
            </a:pPr>
            <a:r>
              <a:rPr lang="en-US" dirty="0"/>
              <a:t>Little difference</a:t>
            </a:r>
          </a:p>
          <a:p>
            <a:pPr marL="971550" lvl="1" indent="-285750"/>
            <a:r>
              <a:rPr lang="en-US" dirty="0"/>
              <a:t>Set “public” to yes</a:t>
            </a:r>
          </a:p>
          <a:p>
            <a:pPr marL="971550" lvl="1" indent="-285750"/>
            <a:r>
              <a:rPr lang="en-US" dirty="0"/>
              <a:t>Very similar</a:t>
            </a:r>
          </a:p>
          <a:p>
            <a:pPr marL="285750" indent="-285750">
              <a:buFont typeface="Arial" panose="020B0604020202020204" pitchFamily="34" charset="0"/>
              <a:buChar char="•"/>
            </a:pPr>
            <a:r>
              <a:rPr lang="en-US" dirty="0"/>
              <a:t>OData enabled entities require a little more code</a:t>
            </a:r>
          </a:p>
          <a:p>
            <a:pPr marL="971550" lvl="1" indent="-285750"/>
            <a:r>
              <a:rPr lang="en-US" dirty="0"/>
              <a:t>Optimized for OData usage</a:t>
            </a:r>
          </a:p>
          <a:p>
            <a:pPr marL="971550" lvl="1" indent="-285750"/>
            <a:r>
              <a:rPr lang="en-US" dirty="0"/>
              <a:t>Enforce more business rules and logic</a:t>
            </a:r>
          </a:p>
          <a:p>
            <a:pPr marL="971550" lvl="1" indent="-285750"/>
            <a:r>
              <a:rPr lang="en-US" dirty="0"/>
              <a:t>Tests should include DMF, x++ and C# (or similar) testing</a:t>
            </a:r>
          </a:p>
          <a:p>
            <a:pPr marL="971550" lvl="1" indent="-285750"/>
            <a:r>
              <a:rPr lang="en-US" dirty="0"/>
              <a:t>Confirm all entry points give the same result</a:t>
            </a:r>
          </a:p>
        </p:txBody>
      </p:sp>
      <p:pic>
        <p:nvPicPr>
          <p:cNvPr id="1026" name="Picture 2">
            <a:extLst>
              <a:ext uri="{FF2B5EF4-FFF2-40B4-BE49-F238E27FC236}">
                <a16:creationId xmlns:a16="http://schemas.microsoft.com/office/drawing/2014/main" id="{2CE2866B-EA73-4D83-8A95-F0DF7E6E2689}"/>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0" y="2174328"/>
            <a:ext cx="5181600" cy="3653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426042"/>
      </p:ext>
    </p:extLst>
  </p:cSld>
  <p:clrMapOvr>
    <a:masterClrMapping/>
  </p:clrMapOvr>
  <mc:AlternateContent xmlns:mc="http://schemas.openxmlformats.org/markup-compatibility/2006" xmlns:p14="http://schemas.microsoft.com/office/powerpoint/2010/main">
    <mc:Choice Requires="p14">
      <p:transition spd="slow" p14:dur="2000" advTm="87223"/>
    </mc:Choice>
    <mc:Fallback xmlns="">
      <p:transition spd="slow" advTm="87223"/>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A260976-166B-4389-9ECE-16698D34F931}"/>
              </a:ext>
            </a:extLst>
          </p:cNvPr>
          <p:cNvSpPr>
            <a:spLocks noGrp="1"/>
          </p:cNvSpPr>
          <p:nvPr>
            <p:ph type="title"/>
          </p:nvPr>
        </p:nvSpPr>
        <p:spPr/>
        <p:txBody>
          <a:bodyPr/>
          <a:lstStyle/>
          <a:p>
            <a:endParaRPr lang="en-US" dirty="0"/>
          </a:p>
        </p:txBody>
      </p:sp>
      <p:pic>
        <p:nvPicPr>
          <p:cNvPr id="7" name="Picture 6">
            <a:extLst>
              <a:ext uri="{FF2B5EF4-FFF2-40B4-BE49-F238E27FC236}">
                <a16:creationId xmlns:a16="http://schemas.microsoft.com/office/drawing/2014/main" id="{66FA7EB7-01D2-4A30-BE84-901DA4FD658B}"/>
              </a:ext>
            </a:extLst>
          </p:cNvPr>
          <p:cNvPicPr>
            <a:picLocks noChangeAspect="1"/>
          </p:cNvPicPr>
          <p:nvPr/>
        </p:nvPicPr>
        <p:blipFill>
          <a:blip r:embed="rId2"/>
          <a:stretch>
            <a:fillRect/>
          </a:stretch>
        </p:blipFill>
        <p:spPr>
          <a:xfrm>
            <a:off x="3615047" y="2671857"/>
            <a:ext cx="4961905" cy="1514286"/>
          </a:xfrm>
          <a:prstGeom prst="rect">
            <a:avLst/>
          </a:prstGeom>
        </p:spPr>
      </p:pic>
    </p:spTree>
    <p:extLst>
      <p:ext uri="{BB962C8B-B14F-4D97-AF65-F5344CB8AC3E}">
        <p14:creationId xmlns:p14="http://schemas.microsoft.com/office/powerpoint/2010/main" val="1555268448"/>
      </p:ext>
    </p:extLst>
  </p:cSld>
  <p:clrMapOvr>
    <a:masterClrMapping/>
  </p:clrMapOvr>
  <mc:AlternateContent xmlns:mc="http://schemas.openxmlformats.org/markup-compatibility/2006" xmlns:p14="http://schemas.microsoft.com/office/powerpoint/2010/main">
    <mc:Choice Requires="p14">
      <p:transition spd="slow" p14:dur="2000" advTm="27215"/>
    </mc:Choice>
    <mc:Fallback xmlns="">
      <p:transition spd="slow" advTm="27215"/>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12673-AA8D-4195-9B03-F0C475CEED45}"/>
              </a:ext>
            </a:extLst>
          </p:cNvPr>
          <p:cNvSpPr>
            <a:spLocks noGrp="1"/>
          </p:cNvSpPr>
          <p:nvPr>
            <p:ph type="title"/>
          </p:nvPr>
        </p:nvSpPr>
        <p:spPr/>
        <p:txBody>
          <a:bodyPr/>
          <a:lstStyle/>
          <a:p>
            <a:r>
              <a:rPr lang="en-US" dirty="0"/>
              <a:t>OData Create (POST)</a:t>
            </a:r>
          </a:p>
        </p:txBody>
      </p:sp>
      <p:pic>
        <p:nvPicPr>
          <p:cNvPr id="6" name="Picture 5">
            <a:extLst>
              <a:ext uri="{FF2B5EF4-FFF2-40B4-BE49-F238E27FC236}">
                <a16:creationId xmlns:a16="http://schemas.microsoft.com/office/drawing/2014/main" id="{75EA8102-5BE0-42C5-A271-C233E22152D5}"/>
              </a:ext>
            </a:extLst>
          </p:cNvPr>
          <p:cNvPicPr>
            <a:picLocks noChangeAspect="1"/>
          </p:cNvPicPr>
          <p:nvPr/>
        </p:nvPicPr>
        <p:blipFill>
          <a:blip r:embed="rId3"/>
          <a:stretch>
            <a:fillRect/>
          </a:stretch>
        </p:blipFill>
        <p:spPr>
          <a:xfrm>
            <a:off x="2567428" y="1823413"/>
            <a:ext cx="7057143" cy="4114286"/>
          </a:xfrm>
          <a:prstGeom prst="rect">
            <a:avLst/>
          </a:prstGeom>
        </p:spPr>
      </p:pic>
    </p:spTree>
    <p:extLst>
      <p:ext uri="{BB962C8B-B14F-4D97-AF65-F5344CB8AC3E}">
        <p14:creationId xmlns:p14="http://schemas.microsoft.com/office/powerpoint/2010/main" val="3932443732"/>
      </p:ext>
    </p:extLst>
  </p:cSld>
  <p:clrMapOvr>
    <a:masterClrMapping/>
  </p:clrMapOvr>
  <mc:AlternateContent xmlns:mc="http://schemas.openxmlformats.org/markup-compatibility/2006" xmlns:p14="http://schemas.microsoft.com/office/powerpoint/2010/main">
    <mc:Choice Requires="p14">
      <p:transition spd="slow" p14:dur="2000" advTm="31376"/>
    </mc:Choice>
    <mc:Fallback xmlns="">
      <p:transition spd="slow" advTm="31376"/>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12673-AA8D-4195-9B03-F0C475CEED45}"/>
              </a:ext>
            </a:extLst>
          </p:cNvPr>
          <p:cNvSpPr>
            <a:spLocks noGrp="1"/>
          </p:cNvSpPr>
          <p:nvPr>
            <p:ph type="title"/>
          </p:nvPr>
        </p:nvSpPr>
        <p:spPr/>
        <p:txBody>
          <a:bodyPr/>
          <a:lstStyle/>
          <a:p>
            <a:r>
              <a:rPr lang="en-US" dirty="0"/>
              <a:t>OData Update (PATCH)</a:t>
            </a:r>
          </a:p>
        </p:txBody>
      </p:sp>
      <p:pic>
        <p:nvPicPr>
          <p:cNvPr id="4" name="Picture 3">
            <a:extLst>
              <a:ext uri="{FF2B5EF4-FFF2-40B4-BE49-F238E27FC236}">
                <a16:creationId xmlns:a16="http://schemas.microsoft.com/office/drawing/2014/main" id="{A993D7FF-E392-4DE9-A435-C5874AA5C734}"/>
              </a:ext>
            </a:extLst>
          </p:cNvPr>
          <p:cNvPicPr>
            <a:picLocks noChangeAspect="1"/>
          </p:cNvPicPr>
          <p:nvPr/>
        </p:nvPicPr>
        <p:blipFill>
          <a:blip r:embed="rId2"/>
          <a:stretch>
            <a:fillRect/>
          </a:stretch>
        </p:blipFill>
        <p:spPr>
          <a:xfrm>
            <a:off x="2615047" y="1872262"/>
            <a:ext cx="6961905" cy="3971429"/>
          </a:xfrm>
          <a:prstGeom prst="rect">
            <a:avLst/>
          </a:prstGeom>
        </p:spPr>
      </p:pic>
    </p:spTree>
    <p:extLst>
      <p:ext uri="{BB962C8B-B14F-4D97-AF65-F5344CB8AC3E}">
        <p14:creationId xmlns:p14="http://schemas.microsoft.com/office/powerpoint/2010/main" val="4198733893"/>
      </p:ext>
    </p:extLst>
  </p:cSld>
  <p:clrMapOvr>
    <a:masterClrMapping/>
  </p:clrMapOvr>
  <mc:AlternateContent xmlns:mc="http://schemas.openxmlformats.org/markup-compatibility/2006" xmlns:p14="http://schemas.microsoft.com/office/powerpoint/2010/main">
    <mc:Choice Requires="p14">
      <p:transition spd="slow" p14:dur="2000" advTm="5567"/>
    </mc:Choice>
    <mc:Fallback xmlns="">
      <p:transition spd="slow" advTm="5567"/>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12673-AA8D-4195-9B03-F0C475CEED45}"/>
              </a:ext>
            </a:extLst>
          </p:cNvPr>
          <p:cNvSpPr>
            <a:spLocks noGrp="1"/>
          </p:cNvSpPr>
          <p:nvPr>
            <p:ph type="title"/>
          </p:nvPr>
        </p:nvSpPr>
        <p:spPr/>
        <p:txBody>
          <a:bodyPr/>
          <a:lstStyle/>
          <a:p>
            <a:r>
              <a:rPr lang="en-US" dirty="0"/>
              <a:t>OData Delete (DELETE)</a:t>
            </a:r>
          </a:p>
        </p:txBody>
      </p:sp>
      <p:pic>
        <p:nvPicPr>
          <p:cNvPr id="4" name="Picture 3">
            <a:extLst>
              <a:ext uri="{FF2B5EF4-FFF2-40B4-BE49-F238E27FC236}">
                <a16:creationId xmlns:a16="http://schemas.microsoft.com/office/drawing/2014/main" id="{8FCABC2F-B67A-4B88-89D0-1A2DEA8B60CF}"/>
              </a:ext>
            </a:extLst>
          </p:cNvPr>
          <p:cNvPicPr>
            <a:picLocks noChangeAspect="1"/>
          </p:cNvPicPr>
          <p:nvPr/>
        </p:nvPicPr>
        <p:blipFill>
          <a:blip r:embed="rId2"/>
          <a:stretch>
            <a:fillRect/>
          </a:stretch>
        </p:blipFill>
        <p:spPr>
          <a:xfrm>
            <a:off x="2572190" y="2138524"/>
            <a:ext cx="7047619" cy="2580952"/>
          </a:xfrm>
          <a:prstGeom prst="rect">
            <a:avLst/>
          </a:prstGeom>
        </p:spPr>
      </p:pic>
    </p:spTree>
    <p:extLst>
      <p:ext uri="{BB962C8B-B14F-4D97-AF65-F5344CB8AC3E}">
        <p14:creationId xmlns:p14="http://schemas.microsoft.com/office/powerpoint/2010/main" val="3877769448"/>
      </p:ext>
    </p:extLst>
  </p:cSld>
  <p:clrMapOvr>
    <a:masterClrMapping/>
  </p:clrMapOvr>
  <mc:AlternateContent xmlns:mc="http://schemas.openxmlformats.org/markup-compatibility/2006" xmlns:p14="http://schemas.microsoft.com/office/powerpoint/2010/main">
    <mc:Choice Requires="p14">
      <p:transition spd="slow" p14:dur="2000" advTm="7519"/>
    </mc:Choice>
    <mc:Fallback xmlns="">
      <p:transition spd="slow" advTm="7519"/>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12673-AA8D-4195-9B03-F0C475CEED45}"/>
              </a:ext>
            </a:extLst>
          </p:cNvPr>
          <p:cNvSpPr>
            <a:spLocks noGrp="1"/>
          </p:cNvSpPr>
          <p:nvPr>
            <p:ph type="title"/>
          </p:nvPr>
        </p:nvSpPr>
        <p:spPr/>
        <p:txBody>
          <a:bodyPr/>
          <a:lstStyle/>
          <a:p>
            <a:r>
              <a:rPr lang="en-US" dirty="0"/>
              <a:t>OData Action (POST)</a:t>
            </a:r>
          </a:p>
        </p:txBody>
      </p:sp>
      <p:pic>
        <p:nvPicPr>
          <p:cNvPr id="4" name="Picture 3">
            <a:extLst>
              <a:ext uri="{FF2B5EF4-FFF2-40B4-BE49-F238E27FC236}">
                <a16:creationId xmlns:a16="http://schemas.microsoft.com/office/drawing/2014/main" id="{5173FB4E-642C-4344-B6F2-7CE4622640B2}"/>
              </a:ext>
            </a:extLst>
          </p:cNvPr>
          <p:cNvPicPr>
            <a:picLocks noChangeAspect="1"/>
          </p:cNvPicPr>
          <p:nvPr/>
        </p:nvPicPr>
        <p:blipFill>
          <a:blip r:embed="rId2"/>
          <a:stretch>
            <a:fillRect/>
          </a:stretch>
        </p:blipFill>
        <p:spPr>
          <a:xfrm>
            <a:off x="2029333" y="2333762"/>
            <a:ext cx="8133333" cy="2190476"/>
          </a:xfrm>
          <a:prstGeom prst="rect">
            <a:avLst/>
          </a:prstGeom>
        </p:spPr>
      </p:pic>
    </p:spTree>
    <p:extLst>
      <p:ext uri="{BB962C8B-B14F-4D97-AF65-F5344CB8AC3E}">
        <p14:creationId xmlns:p14="http://schemas.microsoft.com/office/powerpoint/2010/main" val="903065306"/>
      </p:ext>
    </p:extLst>
  </p:cSld>
  <p:clrMapOvr>
    <a:masterClrMapping/>
  </p:clrMapOvr>
  <mc:AlternateContent xmlns:mc="http://schemas.openxmlformats.org/markup-compatibility/2006" xmlns:p14="http://schemas.microsoft.com/office/powerpoint/2010/main">
    <mc:Choice Requires="p14">
      <p:transition spd="slow" p14:dur="2000" advTm="21248"/>
    </mc:Choice>
    <mc:Fallback xmlns="">
      <p:transition spd="slow" advTm="21248"/>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41B9D-D298-4BEE-814E-B1AC78DE01C5}"/>
              </a:ext>
            </a:extLst>
          </p:cNvPr>
          <p:cNvSpPr>
            <a:spLocks noGrp="1"/>
          </p:cNvSpPr>
          <p:nvPr>
            <p:ph type="ctrTitle"/>
          </p:nvPr>
        </p:nvSpPr>
        <p:spPr/>
        <p:txBody>
          <a:bodyPr/>
          <a:lstStyle/>
          <a:p>
            <a:r>
              <a:rPr lang="en-US" dirty="0"/>
              <a:t>Integrating with OData Deep Dive</a:t>
            </a:r>
          </a:p>
        </p:txBody>
      </p:sp>
      <p:sp>
        <p:nvSpPr>
          <p:cNvPr id="3" name="Subtitle 2">
            <a:extLst>
              <a:ext uri="{FF2B5EF4-FFF2-40B4-BE49-F238E27FC236}">
                <a16:creationId xmlns:a16="http://schemas.microsoft.com/office/drawing/2014/main" id="{56F1B9C6-95CF-4D47-97E6-72D4B6450AA3}"/>
              </a:ext>
            </a:extLst>
          </p:cNvPr>
          <p:cNvSpPr>
            <a:spLocks noGrp="1"/>
          </p:cNvSpPr>
          <p:nvPr>
            <p:ph type="subTitle" idx="1"/>
          </p:nvPr>
        </p:nvSpPr>
        <p:spPr/>
        <p:txBody>
          <a:bodyPr/>
          <a:lstStyle/>
          <a:p>
            <a:r>
              <a:rPr lang="en-US" dirty="0"/>
              <a:t>Understanding Data Entities and How to Make them Faster</a:t>
            </a:r>
          </a:p>
        </p:txBody>
      </p:sp>
    </p:spTree>
    <p:extLst>
      <p:ext uri="{BB962C8B-B14F-4D97-AF65-F5344CB8AC3E}">
        <p14:creationId xmlns:p14="http://schemas.microsoft.com/office/powerpoint/2010/main" val="991408907"/>
      </p:ext>
    </p:extLst>
  </p:cSld>
  <p:clrMapOvr>
    <a:masterClrMapping/>
  </p:clrMapOvr>
  <mc:AlternateContent xmlns:mc="http://schemas.openxmlformats.org/markup-compatibility/2006">
    <mc:Choice xmlns:p14="http://schemas.microsoft.com/office/powerpoint/2010/main" Requires="p14">
      <p:transition spd="slow" p14:dur="2000" advTm="1552"/>
    </mc:Choice>
    <mc:Fallback>
      <p:transition spd="slow" advTm="1552"/>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12673-AA8D-4195-9B03-F0C475CEED45}"/>
              </a:ext>
            </a:extLst>
          </p:cNvPr>
          <p:cNvSpPr>
            <a:spLocks noGrp="1"/>
          </p:cNvSpPr>
          <p:nvPr>
            <p:ph type="title"/>
          </p:nvPr>
        </p:nvSpPr>
        <p:spPr/>
        <p:txBody>
          <a:bodyPr/>
          <a:lstStyle/>
          <a:p>
            <a:r>
              <a:rPr lang="en-US" dirty="0"/>
              <a:t>OData Read (GET)</a:t>
            </a:r>
          </a:p>
        </p:txBody>
      </p:sp>
      <p:pic>
        <p:nvPicPr>
          <p:cNvPr id="4" name="Picture 3">
            <a:extLst>
              <a:ext uri="{FF2B5EF4-FFF2-40B4-BE49-F238E27FC236}">
                <a16:creationId xmlns:a16="http://schemas.microsoft.com/office/drawing/2014/main" id="{120BAC0F-734A-46CD-A0DF-5046144FC43D}"/>
              </a:ext>
            </a:extLst>
          </p:cNvPr>
          <p:cNvPicPr>
            <a:picLocks noChangeAspect="1"/>
          </p:cNvPicPr>
          <p:nvPr/>
        </p:nvPicPr>
        <p:blipFill>
          <a:blip r:embed="rId2"/>
          <a:stretch>
            <a:fillRect/>
          </a:stretch>
        </p:blipFill>
        <p:spPr>
          <a:xfrm>
            <a:off x="2605524" y="2509952"/>
            <a:ext cx="6980952" cy="1838095"/>
          </a:xfrm>
          <a:prstGeom prst="rect">
            <a:avLst/>
          </a:prstGeom>
        </p:spPr>
      </p:pic>
    </p:spTree>
    <p:extLst>
      <p:ext uri="{BB962C8B-B14F-4D97-AF65-F5344CB8AC3E}">
        <p14:creationId xmlns:p14="http://schemas.microsoft.com/office/powerpoint/2010/main" val="2955417039"/>
      </p:ext>
    </p:extLst>
  </p:cSld>
  <p:clrMapOvr>
    <a:masterClrMapping/>
  </p:clrMapOvr>
  <mc:AlternateContent xmlns:mc="http://schemas.openxmlformats.org/markup-compatibility/2006" xmlns:p14="http://schemas.microsoft.com/office/powerpoint/2010/main">
    <mc:Choice Requires="p14">
      <p:transition spd="slow" p14:dur="2000" advTm="5919"/>
    </mc:Choice>
    <mc:Fallback xmlns="">
      <p:transition spd="slow" advTm="5919"/>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38C8FA-27C9-4CAE-8216-952B806E3F92}"/>
              </a:ext>
            </a:extLst>
          </p:cNvPr>
          <p:cNvSpPr>
            <a:spLocks noGrp="1"/>
          </p:cNvSpPr>
          <p:nvPr>
            <p:ph type="title"/>
          </p:nvPr>
        </p:nvSpPr>
        <p:spPr/>
        <p:txBody>
          <a:bodyPr/>
          <a:lstStyle/>
          <a:p>
            <a:r>
              <a:rPr lang="en-US" dirty="0"/>
              <a:t>Extensions</a:t>
            </a:r>
          </a:p>
        </p:txBody>
      </p:sp>
      <p:sp>
        <p:nvSpPr>
          <p:cNvPr id="7" name="Content Placeholder 6">
            <a:extLst>
              <a:ext uri="{FF2B5EF4-FFF2-40B4-BE49-F238E27FC236}">
                <a16:creationId xmlns:a16="http://schemas.microsoft.com/office/drawing/2014/main" id="{0406A795-0021-49EA-B4CB-2700DF2E30E7}"/>
              </a:ext>
            </a:extLst>
          </p:cNvPr>
          <p:cNvSpPr>
            <a:spLocks noGrp="1"/>
          </p:cNvSpPr>
          <p:nvPr>
            <p:ph idx="1"/>
          </p:nvPr>
        </p:nvSpPr>
        <p:spPr/>
        <p:txBody>
          <a:bodyPr/>
          <a:lstStyle/>
          <a:p>
            <a:r>
              <a:rPr lang="en-US" dirty="0"/>
              <a:t>Extend Data Entity</a:t>
            </a:r>
          </a:p>
          <a:p>
            <a:pPr lvl="1"/>
            <a:r>
              <a:rPr lang="en-US" dirty="0"/>
              <a:t>Add data source</a:t>
            </a:r>
          </a:p>
          <a:p>
            <a:pPr lvl="1"/>
            <a:r>
              <a:rPr lang="en-US" dirty="0"/>
              <a:t>Add field</a:t>
            </a:r>
          </a:p>
          <a:p>
            <a:pPr lvl="1"/>
            <a:r>
              <a:rPr lang="en-US" dirty="0"/>
              <a:t>Add to staging table manually</a:t>
            </a:r>
          </a:p>
          <a:p>
            <a:r>
              <a:rPr lang="en-US" dirty="0"/>
              <a:t>Same extension rules as everything else</a:t>
            </a:r>
          </a:p>
          <a:p>
            <a:pPr lvl="1"/>
            <a:r>
              <a:rPr lang="en-US" dirty="0" err="1"/>
              <a:t>CoC</a:t>
            </a:r>
            <a:endParaRPr lang="en-US" dirty="0"/>
          </a:p>
          <a:p>
            <a:pPr lvl="1"/>
            <a:r>
              <a:rPr lang="en-US" dirty="0"/>
              <a:t>Event Handlers</a:t>
            </a:r>
          </a:p>
          <a:p>
            <a:pPr lvl="1"/>
            <a:r>
              <a:rPr lang="en-US" dirty="0"/>
              <a:t>Except OData Actions</a:t>
            </a:r>
          </a:p>
          <a:p>
            <a:endParaRPr lang="en-US" dirty="0"/>
          </a:p>
        </p:txBody>
      </p:sp>
      <p:sp>
        <p:nvSpPr>
          <p:cNvPr id="4" name="Content Placeholder 3">
            <a:extLst>
              <a:ext uri="{FF2B5EF4-FFF2-40B4-BE49-F238E27FC236}">
                <a16:creationId xmlns:a16="http://schemas.microsoft.com/office/drawing/2014/main" id="{EF274BF3-F9CD-470A-90D6-67B729A60B82}"/>
              </a:ext>
            </a:extLst>
          </p:cNvPr>
          <p:cNvSpPr>
            <a:spLocks noGrp="1"/>
          </p:cNvSpPr>
          <p:nvPr>
            <p:ph type="body" sz="half" idx="2"/>
          </p:nvPr>
        </p:nvSpPr>
        <p:spPr/>
        <p:txBody>
          <a:bodyPr/>
          <a:lstStyle/>
          <a:p>
            <a:endParaRPr lang="en-US" dirty="0"/>
          </a:p>
        </p:txBody>
      </p:sp>
      <p:pic>
        <p:nvPicPr>
          <p:cNvPr id="5" name="Picture 4" descr="A picture containing text, vector graphics&#10;&#10;Description automatically generated">
            <a:extLst>
              <a:ext uri="{FF2B5EF4-FFF2-40B4-BE49-F238E27FC236}">
                <a16:creationId xmlns:a16="http://schemas.microsoft.com/office/drawing/2014/main" id="{1653505D-05D9-4C76-9B47-13E0457E7E38}"/>
              </a:ext>
            </a:extLst>
          </p:cNvPr>
          <p:cNvPicPr>
            <a:picLocks noChangeAspect="1"/>
          </p:cNvPicPr>
          <p:nvPr/>
        </p:nvPicPr>
        <p:blipFill>
          <a:blip r:embed="rId2"/>
          <a:stretch>
            <a:fillRect/>
          </a:stretch>
        </p:blipFill>
        <p:spPr>
          <a:xfrm>
            <a:off x="748507" y="1925764"/>
            <a:ext cx="4229100" cy="3152775"/>
          </a:xfrm>
          <a:prstGeom prst="rect">
            <a:avLst/>
          </a:prstGeom>
        </p:spPr>
      </p:pic>
    </p:spTree>
    <p:extLst>
      <p:ext uri="{BB962C8B-B14F-4D97-AF65-F5344CB8AC3E}">
        <p14:creationId xmlns:p14="http://schemas.microsoft.com/office/powerpoint/2010/main" val="1828785473"/>
      </p:ext>
    </p:extLst>
  </p:cSld>
  <p:clrMapOvr>
    <a:masterClrMapping/>
  </p:clrMapOvr>
  <mc:AlternateContent xmlns:mc="http://schemas.openxmlformats.org/markup-compatibility/2006" xmlns:p14="http://schemas.microsoft.com/office/powerpoint/2010/main">
    <mc:Choice Requires="p14">
      <p:transition spd="slow" p14:dur="2000" advTm="33808"/>
    </mc:Choice>
    <mc:Fallback xmlns="">
      <p:transition spd="slow" advTm="33808"/>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1F27D-771A-4D41-BA4E-9920DA7EDCCA}"/>
              </a:ext>
            </a:extLst>
          </p:cNvPr>
          <p:cNvSpPr>
            <a:spLocks noGrp="1"/>
          </p:cNvSpPr>
          <p:nvPr>
            <p:ph type="title"/>
          </p:nvPr>
        </p:nvSpPr>
        <p:spPr/>
        <p:txBody>
          <a:bodyPr/>
          <a:lstStyle/>
          <a:p>
            <a:r>
              <a:rPr lang="en-US" dirty="0"/>
              <a:t>Authentication</a:t>
            </a:r>
          </a:p>
        </p:txBody>
      </p:sp>
      <p:sp>
        <p:nvSpPr>
          <p:cNvPr id="3" name="Content Placeholder 2">
            <a:extLst>
              <a:ext uri="{FF2B5EF4-FFF2-40B4-BE49-F238E27FC236}">
                <a16:creationId xmlns:a16="http://schemas.microsoft.com/office/drawing/2014/main" id="{F8DB8B6B-686B-44B5-B2E2-65A05B0B897E}"/>
              </a:ext>
            </a:extLst>
          </p:cNvPr>
          <p:cNvSpPr>
            <a:spLocks noGrp="1"/>
          </p:cNvSpPr>
          <p:nvPr>
            <p:ph idx="1"/>
          </p:nvPr>
        </p:nvSpPr>
        <p:spPr/>
        <p:txBody>
          <a:bodyPr/>
          <a:lstStyle/>
          <a:p>
            <a:r>
              <a:rPr lang="en-US" dirty="0"/>
              <a:t>Controlled by an Azure App Registration</a:t>
            </a:r>
          </a:p>
          <a:p>
            <a:r>
              <a:rPr lang="en-US" dirty="0"/>
              <a:t>Tied to a user in F&amp;O</a:t>
            </a:r>
          </a:p>
          <a:p>
            <a:r>
              <a:rPr lang="en-US" dirty="0"/>
              <a:t>User tied to a legal entity in F&amp;O</a:t>
            </a:r>
          </a:p>
          <a:p>
            <a:endParaRPr lang="en-US" dirty="0"/>
          </a:p>
        </p:txBody>
      </p:sp>
      <p:sp>
        <p:nvSpPr>
          <p:cNvPr id="4" name="Text Placeholder 3">
            <a:extLst>
              <a:ext uri="{FF2B5EF4-FFF2-40B4-BE49-F238E27FC236}">
                <a16:creationId xmlns:a16="http://schemas.microsoft.com/office/drawing/2014/main" id="{578C4D29-616C-45D1-A07F-59904143903B}"/>
              </a:ext>
            </a:extLst>
          </p:cNvPr>
          <p:cNvSpPr>
            <a:spLocks noGrp="1"/>
          </p:cNvSpPr>
          <p:nvPr>
            <p:ph type="body" sz="half" idx="2"/>
          </p:nvPr>
        </p:nvSpPr>
        <p:spPr/>
        <p:txBody>
          <a:bodyPr/>
          <a:lstStyle/>
          <a:p>
            <a:endParaRPr lang="en-US"/>
          </a:p>
        </p:txBody>
      </p:sp>
      <p:pic>
        <p:nvPicPr>
          <p:cNvPr id="6" name="Picture 5">
            <a:extLst>
              <a:ext uri="{FF2B5EF4-FFF2-40B4-BE49-F238E27FC236}">
                <a16:creationId xmlns:a16="http://schemas.microsoft.com/office/drawing/2014/main" id="{E631560E-1239-433A-AE3D-84BDE701A63E}"/>
              </a:ext>
            </a:extLst>
          </p:cNvPr>
          <p:cNvPicPr>
            <a:picLocks noChangeAspect="1"/>
          </p:cNvPicPr>
          <p:nvPr/>
        </p:nvPicPr>
        <p:blipFill>
          <a:blip r:embed="rId2"/>
          <a:stretch>
            <a:fillRect/>
          </a:stretch>
        </p:blipFill>
        <p:spPr>
          <a:xfrm>
            <a:off x="1201896" y="2057400"/>
            <a:ext cx="3314700" cy="3981450"/>
          </a:xfrm>
          <a:prstGeom prst="rect">
            <a:avLst/>
          </a:prstGeom>
        </p:spPr>
      </p:pic>
    </p:spTree>
    <p:extLst>
      <p:ext uri="{BB962C8B-B14F-4D97-AF65-F5344CB8AC3E}">
        <p14:creationId xmlns:p14="http://schemas.microsoft.com/office/powerpoint/2010/main" val="1349549219"/>
      </p:ext>
    </p:extLst>
  </p:cSld>
  <p:clrMapOvr>
    <a:masterClrMapping/>
  </p:clrMapOvr>
  <mc:AlternateContent xmlns:mc="http://schemas.openxmlformats.org/markup-compatibility/2006" xmlns:p14="http://schemas.microsoft.com/office/powerpoint/2010/main">
    <mc:Choice Requires="p14">
      <p:transition spd="slow" p14:dur="2000" advTm="16103"/>
    </mc:Choice>
    <mc:Fallback xmlns="">
      <p:transition spd="slow" advTm="16103"/>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E41ADDF-C0FF-4E5C-95F4-C5A2EEBBFA91}"/>
              </a:ext>
            </a:extLst>
          </p:cNvPr>
          <p:cNvPicPr>
            <a:picLocks noChangeAspect="1"/>
          </p:cNvPicPr>
          <p:nvPr/>
        </p:nvPicPr>
        <p:blipFill>
          <a:blip r:embed="rId2"/>
          <a:stretch>
            <a:fillRect/>
          </a:stretch>
        </p:blipFill>
        <p:spPr>
          <a:xfrm>
            <a:off x="1296909" y="852646"/>
            <a:ext cx="9598181" cy="5152708"/>
          </a:xfrm>
          <a:prstGeom prst="rect">
            <a:avLst/>
          </a:prstGeom>
        </p:spPr>
      </p:pic>
    </p:spTree>
    <p:extLst>
      <p:ext uri="{BB962C8B-B14F-4D97-AF65-F5344CB8AC3E}">
        <p14:creationId xmlns:p14="http://schemas.microsoft.com/office/powerpoint/2010/main" val="3452961752"/>
      </p:ext>
    </p:extLst>
  </p:cSld>
  <p:clrMapOvr>
    <a:masterClrMapping/>
  </p:clrMapOvr>
  <mc:AlternateContent xmlns:mc="http://schemas.openxmlformats.org/markup-compatibility/2006" xmlns:p14="http://schemas.microsoft.com/office/powerpoint/2010/main">
    <mc:Choice Requires="p14">
      <p:transition spd="slow" p14:dur="2000" advTm="7775"/>
    </mc:Choice>
    <mc:Fallback xmlns="">
      <p:transition spd="slow" advTm="7775"/>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6D6CE31-8F34-431F-AE40-ADC65DE3AD94}"/>
              </a:ext>
            </a:extLst>
          </p:cNvPr>
          <p:cNvPicPr>
            <a:picLocks noChangeAspect="1"/>
          </p:cNvPicPr>
          <p:nvPr/>
        </p:nvPicPr>
        <p:blipFill>
          <a:blip r:embed="rId2"/>
          <a:stretch>
            <a:fillRect/>
          </a:stretch>
        </p:blipFill>
        <p:spPr>
          <a:xfrm>
            <a:off x="1305599" y="857311"/>
            <a:ext cx="9580802" cy="5143378"/>
          </a:xfrm>
          <a:prstGeom prst="rect">
            <a:avLst/>
          </a:prstGeom>
        </p:spPr>
      </p:pic>
    </p:spTree>
    <p:extLst>
      <p:ext uri="{BB962C8B-B14F-4D97-AF65-F5344CB8AC3E}">
        <p14:creationId xmlns:p14="http://schemas.microsoft.com/office/powerpoint/2010/main" val="1279531477"/>
      </p:ext>
    </p:extLst>
  </p:cSld>
  <p:clrMapOvr>
    <a:masterClrMapping/>
  </p:clrMapOvr>
  <mc:AlternateContent xmlns:mc="http://schemas.openxmlformats.org/markup-compatibility/2006" xmlns:p14="http://schemas.microsoft.com/office/powerpoint/2010/main">
    <mc:Choice Requires="p14">
      <p:transition spd="slow" p14:dur="2000" advTm="5976"/>
    </mc:Choice>
    <mc:Fallback xmlns="">
      <p:transition spd="slow" advTm="597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4AA8D7-CA8D-438F-9F65-5B7D73A6D0E0}"/>
              </a:ext>
            </a:extLst>
          </p:cNvPr>
          <p:cNvPicPr>
            <a:picLocks noChangeAspect="1"/>
          </p:cNvPicPr>
          <p:nvPr/>
        </p:nvPicPr>
        <p:blipFill>
          <a:blip r:embed="rId2"/>
          <a:stretch>
            <a:fillRect/>
          </a:stretch>
        </p:blipFill>
        <p:spPr>
          <a:xfrm>
            <a:off x="1700436" y="888502"/>
            <a:ext cx="8791127" cy="5080995"/>
          </a:xfrm>
          <a:prstGeom prst="rect">
            <a:avLst/>
          </a:prstGeom>
        </p:spPr>
      </p:pic>
    </p:spTree>
    <p:extLst>
      <p:ext uri="{BB962C8B-B14F-4D97-AF65-F5344CB8AC3E}">
        <p14:creationId xmlns:p14="http://schemas.microsoft.com/office/powerpoint/2010/main" val="2121735575"/>
      </p:ext>
    </p:extLst>
  </p:cSld>
  <p:clrMapOvr>
    <a:masterClrMapping/>
  </p:clrMapOvr>
  <mc:AlternateContent xmlns:mc="http://schemas.openxmlformats.org/markup-compatibility/2006" xmlns:p14="http://schemas.microsoft.com/office/powerpoint/2010/main">
    <mc:Choice Requires="p14">
      <p:transition spd="slow" p14:dur="2000" advTm="10279"/>
    </mc:Choice>
    <mc:Fallback xmlns="">
      <p:transition spd="slow" advTm="10279"/>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30F18A-5059-4FDC-BB41-9B521F2E0D2A}"/>
              </a:ext>
            </a:extLst>
          </p:cNvPr>
          <p:cNvSpPr>
            <a:spLocks noGrp="1"/>
          </p:cNvSpPr>
          <p:nvPr>
            <p:ph type="title"/>
          </p:nvPr>
        </p:nvSpPr>
        <p:spPr/>
        <p:txBody>
          <a:bodyPr/>
          <a:lstStyle/>
          <a:p>
            <a:r>
              <a:rPr lang="en-US" dirty="0"/>
              <a:t>Read Performance</a:t>
            </a:r>
          </a:p>
        </p:txBody>
      </p:sp>
      <p:sp>
        <p:nvSpPr>
          <p:cNvPr id="6" name="Content Placeholder 5">
            <a:extLst>
              <a:ext uri="{FF2B5EF4-FFF2-40B4-BE49-F238E27FC236}">
                <a16:creationId xmlns:a16="http://schemas.microsoft.com/office/drawing/2014/main" id="{787B937A-F8FD-4207-987E-62CB2AFA99F6}"/>
              </a:ext>
            </a:extLst>
          </p:cNvPr>
          <p:cNvSpPr>
            <a:spLocks noGrp="1"/>
          </p:cNvSpPr>
          <p:nvPr>
            <p:ph idx="1"/>
          </p:nvPr>
        </p:nvSpPr>
        <p:spPr/>
        <p:txBody>
          <a:bodyPr>
            <a:normAutofit fontScale="85000" lnSpcReduction="20000"/>
          </a:bodyPr>
          <a:lstStyle/>
          <a:p>
            <a:pPr marL="285750" indent="-285750">
              <a:buFont typeface="Arial" panose="020B0604020202020204" pitchFamily="34" charset="0"/>
              <a:buChar char="•"/>
            </a:pPr>
            <a:r>
              <a:rPr lang="en-US" dirty="0"/>
              <a:t>Biggest, most visible area for performance</a:t>
            </a:r>
          </a:p>
          <a:p>
            <a:pPr marL="285750" indent="-285750">
              <a:buFont typeface="Arial" panose="020B0604020202020204" pitchFamily="34" charset="0"/>
              <a:buChar char="•"/>
            </a:pPr>
            <a:r>
              <a:rPr lang="en-US" dirty="0"/>
              <a:t>(probably) the bulk of the workload for a given integration</a:t>
            </a:r>
          </a:p>
          <a:p>
            <a:pPr marL="971550" lvl="1" indent="-285750"/>
            <a:r>
              <a:rPr lang="en-US" dirty="0"/>
              <a:t>Have to scope before you can update or delete</a:t>
            </a:r>
          </a:p>
          <a:p>
            <a:pPr marL="971550" lvl="1" indent="-285750"/>
            <a:r>
              <a:rPr lang="en-US" dirty="0"/>
              <a:t>Customer Portal: get list of orders, select one from a list, get the details for that order, review extended details (pick list, pack slip, invoice, </a:t>
            </a:r>
            <a:r>
              <a:rPr lang="en-US" dirty="0" err="1"/>
              <a:t>etc</a:t>
            </a:r>
            <a:r>
              <a:rPr lang="en-US" dirty="0"/>
              <a:t>)</a:t>
            </a:r>
          </a:p>
          <a:p>
            <a:pPr marL="971550" lvl="1" indent="-285750"/>
            <a:r>
              <a:rPr lang="en-US" dirty="0"/>
              <a:t>Customer Workspace: User get’s a list of order, selects one from that list, gets details, makes changes, sends update</a:t>
            </a:r>
          </a:p>
          <a:p>
            <a:endParaRPr lang="en-US" dirty="0"/>
          </a:p>
        </p:txBody>
      </p:sp>
      <p:sp>
        <p:nvSpPr>
          <p:cNvPr id="7" name="Text Placeholder 6">
            <a:extLst>
              <a:ext uri="{FF2B5EF4-FFF2-40B4-BE49-F238E27FC236}">
                <a16:creationId xmlns:a16="http://schemas.microsoft.com/office/drawing/2014/main" id="{5AD8554C-0C9D-4DBC-BB8F-7119BC62410E}"/>
              </a:ext>
            </a:extLst>
          </p:cNvPr>
          <p:cNvSpPr>
            <a:spLocks noGrp="1"/>
          </p:cNvSpPr>
          <p:nvPr>
            <p:ph type="body" sz="half" idx="2"/>
          </p:nvPr>
        </p:nvSpPr>
        <p:spPr/>
        <p:txBody>
          <a:bodyPr/>
          <a:lstStyle/>
          <a:p>
            <a:endParaRPr lang="en-US"/>
          </a:p>
        </p:txBody>
      </p:sp>
      <p:pic>
        <p:nvPicPr>
          <p:cNvPr id="8" name="Picture 7" descr="Logo&#10;&#10;Description automatically generated with medium confidence">
            <a:extLst>
              <a:ext uri="{FF2B5EF4-FFF2-40B4-BE49-F238E27FC236}">
                <a16:creationId xmlns:a16="http://schemas.microsoft.com/office/drawing/2014/main" id="{0D63AC3F-4A2C-4E1D-97BA-84CB6F9CEA62}"/>
              </a:ext>
            </a:extLst>
          </p:cNvPr>
          <p:cNvPicPr>
            <a:picLocks noChangeAspect="1"/>
          </p:cNvPicPr>
          <p:nvPr/>
        </p:nvPicPr>
        <p:blipFill>
          <a:blip r:embed="rId2"/>
          <a:stretch>
            <a:fillRect/>
          </a:stretch>
        </p:blipFill>
        <p:spPr>
          <a:xfrm>
            <a:off x="1092930" y="2250218"/>
            <a:ext cx="3425952" cy="3425952"/>
          </a:xfrm>
          <a:prstGeom prst="rect">
            <a:avLst/>
          </a:prstGeom>
        </p:spPr>
      </p:pic>
    </p:spTree>
    <p:extLst>
      <p:ext uri="{BB962C8B-B14F-4D97-AF65-F5344CB8AC3E}">
        <p14:creationId xmlns:p14="http://schemas.microsoft.com/office/powerpoint/2010/main" val="4104164678"/>
      </p:ext>
    </p:extLst>
  </p:cSld>
  <p:clrMapOvr>
    <a:masterClrMapping/>
  </p:clrMapOvr>
  <mc:AlternateContent xmlns:mc="http://schemas.openxmlformats.org/markup-compatibility/2006" xmlns:p14="http://schemas.microsoft.com/office/powerpoint/2010/main">
    <mc:Choice Requires="p14">
      <p:transition spd="slow" p14:dur="2000" advTm="54823"/>
    </mc:Choice>
    <mc:Fallback xmlns="">
      <p:transition spd="slow" advTm="54823"/>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DE1904F-4F36-46D8-8542-83E1C4C7A036}"/>
              </a:ext>
            </a:extLst>
          </p:cNvPr>
          <p:cNvSpPr>
            <a:spLocks noGrp="1"/>
          </p:cNvSpPr>
          <p:nvPr>
            <p:ph type="title"/>
          </p:nvPr>
        </p:nvSpPr>
        <p:spPr/>
        <p:txBody>
          <a:bodyPr>
            <a:normAutofit fontScale="90000"/>
          </a:bodyPr>
          <a:lstStyle/>
          <a:p>
            <a:r>
              <a:rPr lang="en-US" dirty="0"/>
              <a:t>Read Performance – Data Entity Complexity</a:t>
            </a:r>
          </a:p>
        </p:txBody>
      </p:sp>
      <p:sp>
        <p:nvSpPr>
          <p:cNvPr id="6" name="Content Placeholder 5">
            <a:extLst>
              <a:ext uri="{FF2B5EF4-FFF2-40B4-BE49-F238E27FC236}">
                <a16:creationId xmlns:a16="http://schemas.microsoft.com/office/drawing/2014/main" id="{77EBE914-4100-4B2D-A80F-265B39FF3918}"/>
              </a:ext>
            </a:extLst>
          </p:cNvPr>
          <p:cNvSpPr>
            <a:spLocks noGrp="1"/>
          </p:cNvSpPr>
          <p:nvPr>
            <p:ph idx="1"/>
          </p:nvPr>
        </p:nvSpPr>
        <p:spPr/>
        <p:txBody>
          <a:bodyPr/>
          <a:lstStyle/>
          <a:p>
            <a:pPr marL="342900" indent="-342900" algn="l">
              <a:lnSpc>
                <a:spcPct val="107000"/>
              </a:lnSpc>
              <a:spcBef>
                <a:spcPts val="0"/>
              </a:spcBef>
              <a:buFont typeface="Arial" panose="020B0604020202020204" pitchFamily="34" charset="0"/>
              <a:buChar char="•"/>
            </a:pPr>
            <a:r>
              <a:rPr lang="en-US" sz="3200" dirty="0">
                <a:effectLst/>
                <a:latin typeface="Calibri" panose="020F0502020204030204" pitchFamily="34" charset="0"/>
                <a:ea typeface="Calibri" panose="020F0502020204030204" pitchFamily="34" charset="0"/>
                <a:cs typeface="Times New Roman" panose="02020603050405020304" pitchFamily="18" charset="0"/>
              </a:rPr>
              <a:t>Fewer Columns = “faster”</a:t>
            </a:r>
          </a:p>
          <a:p>
            <a:pPr marL="342900" indent="-342900" algn="l">
              <a:lnSpc>
                <a:spcPct val="107000"/>
              </a:lnSpc>
              <a:spcBef>
                <a:spcPts val="0"/>
              </a:spcBef>
              <a:buFont typeface="Arial" panose="020B0604020202020204" pitchFamily="34" charset="0"/>
              <a:buChar char="•"/>
            </a:pPr>
            <a:r>
              <a:rPr lang="en-US" sz="3200" dirty="0">
                <a:effectLst/>
                <a:latin typeface="Calibri" panose="020F0502020204030204" pitchFamily="34" charset="0"/>
                <a:ea typeface="Calibri" panose="020F0502020204030204" pitchFamily="34" charset="0"/>
                <a:cs typeface="Times New Roman" panose="02020603050405020304" pitchFamily="18" charset="0"/>
              </a:rPr>
              <a:t>Fewer table / joins = “faster”</a:t>
            </a:r>
          </a:p>
          <a:p>
            <a:pPr marL="342900" indent="-342900" algn="l">
              <a:lnSpc>
                <a:spcPct val="107000"/>
              </a:lnSpc>
              <a:spcBef>
                <a:spcPts val="0"/>
              </a:spcBef>
              <a:buFont typeface="Arial" panose="020B0604020202020204" pitchFamily="34" charset="0"/>
              <a:buChar char="•"/>
            </a:pPr>
            <a:r>
              <a:rPr lang="en-US" sz="3200" dirty="0" err="1">
                <a:effectLst/>
                <a:latin typeface="Calibri" panose="020F0502020204030204" pitchFamily="34" charset="0"/>
                <a:ea typeface="Calibri" panose="020F0502020204030204" pitchFamily="34" charset="0"/>
                <a:cs typeface="Times New Roman" panose="02020603050405020304" pitchFamily="18" charset="0"/>
              </a:rPr>
              <a:t>ReadOnly</a:t>
            </a:r>
            <a:r>
              <a:rPr lang="en-US" sz="3200" dirty="0">
                <a:effectLst/>
                <a:latin typeface="Calibri" panose="020F0502020204030204" pitchFamily="34" charset="0"/>
                <a:ea typeface="Calibri" panose="020F0502020204030204" pitchFamily="34" charset="0"/>
                <a:cs typeface="Times New Roman" panose="02020603050405020304" pitchFamily="18" charset="0"/>
              </a:rPr>
              <a:t> attribute is for functionality, not performance</a:t>
            </a:r>
          </a:p>
          <a:p>
            <a:pPr marL="342900" indent="-342900" algn="l">
              <a:lnSpc>
                <a:spcPct val="107000"/>
              </a:lnSpc>
              <a:spcBef>
                <a:spcPts val="0"/>
              </a:spcBef>
              <a:spcAft>
                <a:spcPts val="800"/>
              </a:spcAft>
              <a:buFont typeface="Arial" panose="020B0604020202020204" pitchFamily="34" charset="0"/>
              <a:buChar char="•"/>
            </a:pPr>
            <a:r>
              <a:rPr lang="en-US" sz="3200" dirty="0">
                <a:effectLst/>
                <a:latin typeface="Calibri" panose="020F0502020204030204" pitchFamily="34" charset="0"/>
                <a:ea typeface="Calibri" panose="020F0502020204030204" pitchFamily="34" charset="0"/>
                <a:cs typeface="Times New Roman" panose="02020603050405020304" pitchFamily="18" charset="0"/>
              </a:rPr>
              <a:t>“faster” for 1 row means more faster for 10+ rows</a:t>
            </a:r>
          </a:p>
          <a:p>
            <a:pPr marL="342900" indent="-342900" algn="l">
              <a:lnSpc>
                <a:spcPct val="107000"/>
              </a:lnSpc>
              <a:spcBef>
                <a:spcPts val="0"/>
              </a:spcBef>
              <a:spcAft>
                <a:spcPts val="800"/>
              </a:spcAft>
              <a:buFont typeface="Arial" panose="020B0604020202020204" pitchFamily="34" charset="0"/>
              <a:buChar char="•"/>
            </a:pPr>
            <a:r>
              <a:rPr lang="en-US" sz="3200" dirty="0">
                <a:latin typeface="Calibri" panose="020F0502020204030204" pitchFamily="34" charset="0"/>
                <a:ea typeface="Calibri" panose="020F0502020204030204" pitchFamily="34" charset="0"/>
                <a:cs typeface="Times New Roman" panose="02020603050405020304" pitchFamily="18" charset="0"/>
              </a:rPr>
              <a:t>Row vs Set behaves differently</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dirty="0"/>
          </a:p>
        </p:txBody>
      </p:sp>
      <p:sp>
        <p:nvSpPr>
          <p:cNvPr id="7" name="Text Placeholder 6">
            <a:extLst>
              <a:ext uri="{FF2B5EF4-FFF2-40B4-BE49-F238E27FC236}">
                <a16:creationId xmlns:a16="http://schemas.microsoft.com/office/drawing/2014/main" id="{6625E0C3-C7F1-425B-BCF8-9F5C349292A6}"/>
              </a:ext>
            </a:extLst>
          </p:cNvPr>
          <p:cNvSpPr>
            <a:spLocks noGrp="1"/>
          </p:cNvSpPr>
          <p:nvPr>
            <p:ph type="body" sz="half" idx="2"/>
          </p:nvPr>
        </p:nvSpPr>
        <p:spPr/>
        <p:txBody>
          <a:bodyPr/>
          <a:lstStyle/>
          <a:p>
            <a:endParaRPr lang="en-US"/>
          </a:p>
        </p:txBody>
      </p:sp>
      <p:pic>
        <p:nvPicPr>
          <p:cNvPr id="8" name="Picture 7" descr="A picture containing text&#10;&#10;Description automatically generated">
            <a:extLst>
              <a:ext uri="{FF2B5EF4-FFF2-40B4-BE49-F238E27FC236}">
                <a16:creationId xmlns:a16="http://schemas.microsoft.com/office/drawing/2014/main" id="{DF6D68B5-50F4-4FA0-82B7-575F165930B3}"/>
              </a:ext>
            </a:extLst>
          </p:cNvPr>
          <p:cNvPicPr>
            <a:picLocks noChangeAspect="1"/>
          </p:cNvPicPr>
          <p:nvPr/>
        </p:nvPicPr>
        <p:blipFill>
          <a:blip r:embed="rId2"/>
          <a:stretch>
            <a:fillRect/>
          </a:stretch>
        </p:blipFill>
        <p:spPr>
          <a:xfrm>
            <a:off x="697329" y="2322576"/>
            <a:ext cx="4285008" cy="2990088"/>
          </a:xfrm>
          <a:prstGeom prst="rect">
            <a:avLst/>
          </a:prstGeom>
        </p:spPr>
      </p:pic>
    </p:spTree>
    <p:extLst>
      <p:ext uri="{BB962C8B-B14F-4D97-AF65-F5344CB8AC3E}">
        <p14:creationId xmlns:p14="http://schemas.microsoft.com/office/powerpoint/2010/main" val="3655722488"/>
      </p:ext>
    </p:extLst>
  </p:cSld>
  <p:clrMapOvr>
    <a:masterClrMapping/>
  </p:clrMapOvr>
  <mc:AlternateContent xmlns:mc="http://schemas.openxmlformats.org/markup-compatibility/2006" xmlns:p14="http://schemas.microsoft.com/office/powerpoint/2010/main">
    <mc:Choice Requires="p14">
      <p:transition spd="slow" p14:dur="2000" advTm="74488"/>
    </mc:Choice>
    <mc:Fallback xmlns="">
      <p:transition spd="slow" advTm="74488"/>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a:extLst>
              <a:ext uri="{FF2B5EF4-FFF2-40B4-BE49-F238E27FC236}">
                <a16:creationId xmlns:a16="http://schemas.microsoft.com/office/drawing/2014/main" id="{74C35D92-F970-45EE-885D-4D0B53C12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2693" y="261660"/>
            <a:ext cx="9846613" cy="633467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DB1CB648-DC7A-48AC-B9D2-8165D2C5C401}"/>
              </a:ext>
            </a:extLst>
          </p:cNvPr>
          <p:cNvSpPr/>
          <p:nvPr/>
        </p:nvSpPr>
        <p:spPr>
          <a:xfrm>
            <a:off x="4160520" y="1032932"/>
            <a:ext cx="2212848" cy="4069420"/>
          </a:xfrm>
          <a:prstGeom prst="rect">
            <a:avLst/>
          </a:prstGeom>
          <a:solidFill>
            <a:schemeClr val="accent6">
              <a:alpha val="1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9164480-51F3-4AAD-B081-B881FC6DB60E}"/>
              </a:ext>
            </a:extLst>
          </p:cNvPr>
          <p:cNvSpPr/>
          <p:nvPr/>
        </p:nvSpPr>
        <p:spPr>
          <a:xfrm>
            <a:off x="1871472" y="1032932"/>
            <a:ext cx="2212848" cy="4069420"/>
          </a:xfrm>
          <a:prstGeom prst="rect">
            <a:avLst/>
          </a:prstGeom>
          <a:solidFill>
            <a:schemeClr val="accent3">
              <a:alpha val="1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CBB37B7-62E9-4A0F-A8BB-D344CA429E69}"/>
              </a:ext>
            </a:extLst>
          </p:cNvPr>
          <p:cNvSpPr/>
          <p:nvPr/>
        </p:nvSpPr>
        <p:spPr>
          <a:xfrm>
            <a:off x="6418071" y="1032932"/>
            <a:ext cx="4200166" cy="4069420"/>
          </a:xfrm>
          <a:prstGeom prst="rect">
            <a:avLst/>
          </a:prstGeom>
          <a:solidFill>
            <a:schemeClr val="accent4">
              <a:alpha val="1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895244183"/>
      </p:ext>
    </p:extLst>
  </p:cSld>
  <p:clrMapOvr>
    <a:masterClrMapping/>
  </p:clrMapOvr>
  <mc:AlternateContent xmlns:mc="http://schemas.openxmlformats.org/markup-compatibility/2006" xmlns:p14="http://schemas.microsoft.com/office/powerpoint/2010/main">
    <mc:Choice Requires="p14">
      <p:transition spd="slow" p14:dur="2000" advTm="87903"/>
    </mc:Choice>
    <mc:Fallback xmlns="">
      <p:transition spd="slow" advTm="879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30F18A-5059-4FDC-BB41-9B521F2E0D2A}"/>
              </a:ext>
            </a:extLst>
          </p:cNvPr>
          <p:cNvSpPr>
            <a:spLocks noGrp="1"/>
          </p:cNvSpPr>
          <p:nvPr>
            <p:ph type="title"/>
          </p:nvPr>
        </p:nvSpPr>
        <p:spPr/>
        <p:txBody>
          <a:bodyPr>
            <a:normAutofit fontScale="90000"/>
          </a:bodyPr>
          <a:lstStyle/>
          <a:p>
            <a:r>
              <a:rPr lang="en-US" dirty="0"/>
              <a:t>Read Performance – Data Entity Complexity</a:t>
            </a:r>
          </a:p>
        </p:txBody>
      </p:sp>
      <p:sp>
        <p:nvSpPr>
          <p:cNvPr id="6" name="Content Placeholder 5">
            <a:extLst>
              <a:ext uri="{FF2B5EF4-FFF2-40B4-BE49-F238E27FC236}">
                <a16:creationId xmlns:a16="http://schemas.microsoft.com/office/drawing/2014/main" id="{787B937A-F8FD-4207-987E-62CB2AFA99F6}"/>
              </a:ext>
            </a:extLst>
          </p:cNvPr>
          <p:cNvSpPr>
            <a:spLocks noGrp="1"/>
          </p:cNvSpPr>
          <p:nvPr>
            <p:ph idx="1"/>
          </p:nvPr>
        </p:nvSpPr>
        <p:spPr/>
        <p:txBody>
          <a:bodyPr/>
          <a:lstStyle/>
          <a:p>
            <a:pPr marL="285750" indent="-285750">
              <a:buFont typeface="Arial" panose="020B0604020202020204" pitchFamily="34" charset="0"/>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No sub-selects is ideal</a:t>
            </a:r>
          </a:p>
          <a:p>
            <a:pPr marL="971550" lvl="1" indent="-285750"/>
            <a:r>
              <a:rPr lang="en-US" sz="2200" dirty="0">
                <a:effectLst/>
                <a:latin typeface="Calibri" panose="020F0502020204030204" pitchFamily="34" charset="0"/>
                <a:ea typeface="Calibri" panose="020F0502020204030204" pitchFamily="34" charset="0"/>
                <a:cs typeface="Times New Roman" panose="02020603050405020304" pitchFamily="18" charset="0"/>
              </a:rPr>
              <a:t>Data entity gets boiled down to be a SQL view</a:t>
            </a:r>
          </a:p>
          <a:p>
            <a:pPr marL="971550" lvl="1" indent="-285750"/>
            <a:r>
              <a:rPr lang="en-US" sz="2200" dirty="0">
                <a:latin typeface="Calibri" panose="020F0502020204030204" pitchFamily="34" charset="0"/>
                <a:ea typeface="Calibri" panose="020F0502020204030204" pitchFamily="34" charset="0"/>
                <a:cs typeface="Times New Roman" panose="02020603050405020304" pitchFamily="18" charset="0"/>
              </a:rPr>
              <a:t>Views can contain sub-selects to other data sources</a:t>
            </a:r>
          </a:p>
          <a:p>
            <a:pPr marL="971550" lvl="1" indent="-285750"/>
            <a:r>
              <a:rPr lang="en-US" sz="2200" dirty="0">
                <a:latin typeface="Calibri" panose="020F0502020204030204" pitchFamily="34" charset="0"/>
                <a:ea typeface="Calibri" panose="020F0502020204030204" pitchFamily="34" charset="0"/>
                <a:cs typeface="Times New Roman" panose="02020603050405020304" pitchFamily="18" charset="0"/>
              </a:rPr>
              <a:t>Can ( and will ) kill performance</a:t>
            </a:r>
          </a:p>
          <a:p>
            <a:endParaRPr lang="en-US" dirty="0"/>
          </a:p>
        </p:txBody>
      </p:sp>
      <p:sp>
        <p:nvSpPr>
          <p:cNvPr id="7" name="Text Placeholder 6">
            <a:extLst>
              <a:ext uri="{FF2B5EF4-FFF2-40B4-BE49-F238E27FC236}">
                <a16:creationId xmlns:a16="http://schemas.microsoft.com/office/drawing/2014/main" id="{5AD8554C-0C9D-4DBC-BB8F-7119BC62410E}"/>
              </a:ext>
            </a:extLst>
          </p:cNvPr>
          <p:cNvSpPr>
            <a:spLocks noGrp="1"/>
          </p:cNvSpPr>
          <p:nvPr>
            <p:ph type="body" sz="half" idx="2"/>
          </p:nvPr>
        </p:nvSpPr>
        <p:spPr/>
        <p:txBody>
          <a:bodyPr/>
          <a:lstStyle/>
          <a:p>
            <a:endParaRPr lang="en-US" dirty="0"/>
          </a:p>
        </p:txBody>
      </p:sp>
      <p:pic>
        <p:nvPicPr>
          <p:cNvPr id="10242" name="Picture 2" descr="Image result for vault boy gif">
            <a:extLst>
              <a:ext uri="{FF2B5EF4-FFF2-40B4-BE49-F238E27FC236}">
                <a16:creationId xmlns:a16="http://schemas.microsoft.com/office/drawing/2014/main" id="{720B3E55-FDF4-490A-8BB2-7F2785719A7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91405" y="2239550"/>
            <a:ext cx="3429001" cy="3429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630877"/>
      </p:ext>
    </p:extLst>
  </p:cSld>
  <p:clrMapOvr>
    <a:masterClrMapping/>
  </p:clrMapOvr>
  <mc:AlternateContent xmlns:mc="http://schemas.openxmlformats.org/markup-compatibility/2006" xmlns:p14="http://schemas.microsoft.com/office/powerpoint/2010/main">
    <mc:Choice Requires="p14">
      <p:transition spd="slow" p14:dur="2000" advTm="43240"/>
    </mc:Choice>
    <mc:Fallback xmlns="">
      <p:transition spd="slow" advTm="4324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1">
            <a:extLst>
              <a:ext uri="{FF2B5EF4-FFF2-40B4-BE49-F238E27FC236}">
                <a16:creationId xmlns:a16="http://schemas.microsoft.com/office/drawing/2014/main" id="{0C010BC9-5A11-4FAF-ADA2-8A964BBA169E}"/>
              </a:ext>
            </a:extLst>
          </p:cNvPr>
          <p:cNvPicPr>
            <a:picLocks noGrp="1" noChangeAspect="1"/>
          </p:cNvPicPr>
          <p:nvPr>
            <p:ph sz="half" idx="13"/>
          </p:nvPr>
        </p:nvPicPr>
        <p:blipFill>
          <a:blip r:embed="rId2"/>
          <a:stretch>
            <a:fillRect/>
          </a:stretch>
        </p:blipFill>
        <p:spPr>
          <a:xfrm>
            <a:off x="4958762" y="1820863"/>
            <a:ext cx="2647538" cy="3538537"/>
          </a:xfrm>
        </p:spPr>
      </p:pic>
      <p:pic>
        <p:nvPicPr>
          <p:cNvPr id="10" name="Content Placeholder 9">
            <a:extLst>
              <a:ext uri="{FF2B5EF4-FFF2-40B4-BE49-F238E27FC236}">
                <a16:creationId xmlns:a16="http://schemas.microsoft.com/office/drawing/2014/main" id="{F6564496-0356-43BD-93E3-705C4C215421}"/>
              </a:ext>
            </a:extLst>
          </p:cNvPr>
          <p:cNvPicPr>
            <a:picLocks noGrp="1" noChangeAspect="1"/>
          </p:cNvPicPr>
          <p:nvPr>
            <p:ph sz="half" idx="1"/>
          </p:nvPr>
        </p:nvPicPr>
        <p:blipFill>
          <a:blip r:embed="rId3"/>
          <a:stretch>
            <a:fillRect/>
          </a:stretch>
        </p:blipFill>
        <p:spPr>
          <a:xfrm>
            <a:off x="1615487" y="1820863"/>
            <a:ext cx="2647538" cy="3538537"/>
          </a:xfrm>
        </p:spPr>
      </p:pic>
      <p:sp>
        <p:nvSpPr>
          <p:cNvPr id="4" name="Title 3">
            <a:extLst>
              <a:ext uri="{FF2B5EF4-FFF2-40B4-BE49-F238E27FC236}">
                <a16:creationId xmlns:a16="http://schemas.microsoft.com/office/drawing/2014/main" id="{41C483D4-DEA1-4BEF-AD1D-FD9919553532}"/>
              </a:ext>
            </a:extLst>
          </p:cNvPr>
          <p:cNvSpPr>
            <a:spLocks noGrp="1"/>
          </p:cNvSpPr>
          <p:nvPr>
            <p:ph type="title"/>
          </p:nvPr>
        </p:nvSpPr>
        <p:spPr/>
        <p:txBody>
          <a:bodyPr/>
          <a:lstStyle/>
          <a:p>
            <a:r>
              <a:rPr lang="en-US" dirty="0"/>
              <a:t>About Me</a:t>
            </a:r>
          </a:p>
        </p:txBody>
      </p:sp>
      <p:pic>
        <p:nvPicPr>
          <p:cNvPr id="2" name="Content Placeholder 1">
            <a:extLst>
              <a:ext uri="{FF2B5EF4-FFF2-40B4-BE49-F238E27FC236}">
                <a16:creationId xmlns:a16="http://schemas.microsoft.com/office/drawing/2014/main" id="{DDB4AA9C-D068-4044-9FED-9C1058004F60}"/>
              </a:ext>
            </a:extLst>
          </p:cNvPr>
          <p:cNvPicPr>
            <a:picLocks noGrp="1" noChangeAspect="1"/>
          </p:cNvPicPr>
          <p:nvPr>
            <p:ph sz="half" idx="14"/>
          </p:nvPr>
        </p:nvPicPr>
        <p:blipFill>
          <a:blip r:embed="rId4"/>
          <a:stretch>
            <a:fillRect/>
          </a:stretch>
        </p:blipFill>
        <p:spPr>
          <a:xfrm>
            <a:off x="8271110" y="1822138"/>
            <a:ext cx="2645893" cy="3535986"/>
          </a:xfrm>
          <a:prstGeom prst="rect">
            <a:avLst/>
          </a:prstGeom>
        </p:spPr>
      </p:pic>
      <p:sp>
        <p:nvSpPr>
          <p:cNvPr id="8" name="Content Placeholder 7">
            <a:extLst>
              <a:ext uri="{FF2B5EF4-FFF2-40B4-BE49-F238E27FC236}">
                <a16:creationId xmlns:a16="http://schemas.microsoft.com/office/drawing/2014/main" id="{054622D8-FAB4-4696-917A-6DF5CC6FDC46}"/>
              </a:ext>
            </a:extLst>
          </p:cNvPr>
          <p:cNvSpPr>
            <a:spLocks noGrp="1"/>
          </p:cNvSpPr>
          <p:nvPr>
            <p:ph sz="half" idx="15"/>
          </p:nvPr>
        </p:nvSpPr>
        <p:spPr/>
        <p:txBody>
          <a:bodyPr>
            <a:normAutofit/>
          </a:bodyPr>
          <a:lstStyle/>
          <a:p>
            <a:pPr marL="0" indent="0">
              <a:buNone/>
            </a:pPr>
            <a:r>
              <a:rPr lang="en-US" sz="2000" dirty="0"/>
              <a:t>Nathan Clouse</a:t>
            </a:r>
          </a:p>
          <a:p>
            <a:pPr marL="0" indent="0">
              <a:buNone/>
            </a:pPr>
            <a:endParaRPr lang="en-US" sz="2000" dirty="0"/>
          </a:p>
          <a:p>
            <a:pPr marL="0" indent="0">
              <a:buNone/>
            </a:pPr>
            <a:r>
              <a:rPr lang="en-US" sz="2000" dirty="0"/>
              <a:t>Microsoft Business Applications MVP</a:t>
            </a:r>
          </a:p>
          <a:p>
            <a:pPr marL="0" indent="0">
              <a:buNone/>
            </a:pPr>
            <a:endParaRPr lang="en-US" sz="2000" dirty="0"/>
          </a:p>
          <a:p>
            <a:pPr marL="0" indent="0">
              <a:buNone/>
            </a:pPr>
            <a:r>
              <a:rPr lang="en-US" sz="1800" dirty="0">
                <a:solidFill>
                  <a:schemeClr val="accent4"/>
                </a:solidFill>
                <a:hlinkClick r:id="rId5">
                  <a:extLst>
                    <a:ext uri="{A12FA001-AC4F-418D-AE19-62706E023703}">
                      <ahyp:hlinkClr xmlns:ahyp="http://schemas.microsoft.com/office/drawing/2018/hyperlinkcolor" val="tx"/>
                    </a:ext>
                  </a:extLst>
                </a:hlinkClick>
              </a:rPr>
              <a:t>www.atomicax.com</a:t>
            </a:r>
            <a:endParaRPr lang="en-US" sz="1800" dirty="0">
              <a:solidFill>
                <a:schemeClr val="accent4"/>
              </a:solidFill>
            </a:endParaRPr>
          </a:p>
          <a:p>
            <a:pPr marL="0" indent="0">
              <a:buNone/>
            </a:pPr>
            <a:endParaRPr lang="en-US" sz="2000" dirty="0"/>
          </a:p>
        </p:txBody>
      </p:sp>
      <p:sp>
        <p:nvSpPr>
          <p:cNvPr id="9" name="Content Placeholder 8">
            <a:extLst>
              <a:ext uri="{FF2B5EF4-FFF2-40B4-BE49-F238E27FC236}">
                <a16:creationId xmlns:a16="http://schemas.microsoft.com/office/drawing/2014/main" id="{6A803B76-4331-4234-B2BF-14A9D20EC469}"/>
              </a:ext>
            </a:extLst>
          </p:cNvPr>
          <p:cNvSpPr>
            <a:spLocks noGrp="1"/>
          </p:cNvSpPr>
          <p:nvPr>
            <p:ph sz="half" idx="16"/>
          </p:nvPr>
        </p:nvSpPr>
        <p:spPr/>
        <p:txBody>
          <a:bodyPr>
            <a:normAutofit/>
          </a:bodyPr>
          <a:lstStyle/>
          <a:p>
            <a:pPr marL="0" indent="0">
              <a:buNone/>
            </a:pPr>
            <a:r>
              <a:rPr lang="en-US" sz="2400" dirty="0">
                <a:solidFill>
                  <a:schemeClr val="tx1"/>
                </a:solidFill>
              </a:rPr>
              <a:t>Technical Architect </a:t>
            </a:r>
          </a:p>
          <a:p>
            <a:pPr marL="0" indent="0">
              <a:buNone/>
            </a:pPr>
            <a:br>
              <a:rPr lang="en-US" sz="2400" dirty="0">
                <a:solidFill>
                  <a:schemeClr val="tx1"/>
                </a:solidFill>
              </a:rPr>
            </a:br>
            <a:r>
              <a:rPr lang="en-US" sz="2400" dirty="0" err="1">
                <a:solidFill>
                  <a:schemeClr val="tx1"/>
                </a:solidFill>
              </a:rPr>
              <a:t>enVista</a:t>
            </a:r>
            <a:r>
              <a:rPr lang="en-US" sz="2400" dirty="0">
                <a:solidFill>
                  <a:schemeClr val="tx1"/>
                </a:solidFill>
              </a:rPr>
              <a:t> Corp.</a:t>
            </a:r>
          </a:p>
          <a:p>
            <a:pPr marL="0" indent="0">
              <a:buNone/>
            </a:pPr>
            <a:r>
              <a:rPr lang="en-US" sz="1200" dirty="0">
                <a:solidFill>
                  <a:schemeClr val="tx1"/>
                </a:solidFill>
                <a:hlinkClick r:id="rId6"/>
              </a:rPr>
              <a:t>nclouse@envistacorp.com</a:t>
            </a:r>
            <a:endParaRPr lang="en-US" sz="1200" dirty="0">
              <a:solidFill>
                <a:schemeClr val="tx1"/>
              </a:solidFill>
            </a:endParaRPr>
          </a:p>
          <a:p>
            <a:pPr marL="0" indent="0">
              <a:buNone/>
            </a:pPr>
            <a:br>
              <a:rPr lang="en-US" sz="1800" dirty="0">
                <a:solidFill>
                  <a:schemeClr val="tx1"/>
                </a:solidFill>
              </a:rPr>
            </a:br>
            <a:r>
              <a:rPr lang="en-US" sz="1800" dirty="0"/>
              <a:t>@NathanClouseAX</a:t>
            </a:r>
          </a:p>
          <a:p>
            <a:pPr marL="0" indent="0">
              <a:buNone/>
            </a:pPr>
            <a:endParaRPr lang="en-US" sz="2400" dirty="0">
              <a:solidFill>
                <a:schemeClr val="tx1"/>
              </a:solidFill>
            </a:endParaRPr>
          </a:p>
          <a:p>
            <a:endParaRPr lang="en-US" dirty="0"/>
          </a:p>
        </p:txBody>
      </p:sp>
      <p:pic>
        <p:nvPicPr>
          <p:cNvPr id="12" name="Content Placeholder 11">
            <a:extLst>
              <a:ext uri="{FF2B5EF4-FFF2-40B4-BE49-F238E27FC236}">
                <a16:creationId xmlns:a16="http://schemas.microsoft.com/office/drawing/2014/main" id="{CDFB70EA-EC81-4CE6-B84E-3B8876F06B1D}"/>
              </a:ext>
            </a:extLst>
          </p:cNvPr>
          <p:cNvPicPr>
            <a:picLocks noGrp="1" noChangeAspect="1"/>
          </p:cNvPicPr>
          <p:nvPr>
            <p:ph sz="half" idx="17"/>
          </p:nvPr>
        </p:nvPicPr>
        <p:blipFill>
          <a:blip r:embed="rId7"/>
          <a:stretch>
            <a:fillRect/>
          </a:stretch>
        </p:blipFill>
        <p:spPr>
          <a:xfrm>
            <a:off x="8408988" y="2079283"/>
            <a:ext cx="2339975" cy="2969308"/>
          </a:xfrm>
          <a:prstGeom prst="rect">
            <a:avLst/>
          </a:prstGeom>
        </p:spPr>
      </p:pic>
    </p:spTree>
    <p:extLst>
      <p:ext uri="{BB962C8B-B14F-4D97-AF65-F5344CB8AC3E}">
        <p14:creationId xmlns:p14="http://schemas.microsoft.com/office/powerpoint/2010/main" val="4053499593"/>
      </p:ext>
    </p:extLst>
  </p:cSld>
  <p:clrMapOvr>
    <a:masterClrMapping/>
  </p:clrMapOvr>
  <mc:AlternateContent xmlns:mc="http://schemas.openxmlformats.org/markup-compatibility/2006" xmlns:p14="http://schemas.microsoft.com/office/powerpoint/2010/main">
    <mc:Choice Requires="p14">
      <p:transition spd="slow" p14:dur="2000" advTm="19127"/>
    </mc:Choice>
    <mc:Fallback xmlns="">
      <p:transition spd="slow" advTm="19127"/>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A0DCF54-21F1-436F-BA56-E1F105A8803F}"/>
              </a:ext>
            </a:extLst>
          </p:cNvPr>
          <p:cNvPicPr>
            <a:picLocks noChangeAspect="1"/>
          </p:cNvPicPr>
          <p:nvPr/>
        </p:nvPicPr>
        <p:blipFill>
          <a:blip r:embed="rId2"/>
          <a:stretch>
            <a:fillRect/>
          </a:stretch>
        </p:blipFill>
        <p:spPr>
          <a:xfrm>
            <a:off x="904652" y="1098679"/>
            <a:ext cx="10382695" cy="4660641"/>
          </a:xfrm>
          <a:prstGeom prst="rect">
            <a:avLst/>
          </a:prstGeom>
        </p:spPr>
      </p:pic>
    </p:spTree>
    <p:extLst>
      <p:ext uri="{BB962C8B-B14F-4D97-AF65-F5344CB8AC3E}">
        <p14:creationId xmlns:p14="http://schemas.microsoft.com/office/powerpoint/2010/main" val="2532581057"/>
      </p:ext>
    </p:extLst>
  </p:cSld>
  <p:clrMapOvr>
    <a:masterClrMapping/>
  </p:clrMapOvr>
  <mc:AlternateContent xmlns:mc="http://schemas.openxmlformats.org/markup-compatibility/2006" xmlns:p14="http://schemas.microsoft.com/office/powerpoint/2010/main">
    <mc:Choice Requires="p14">
      <p:transition spd="slow" p14:dur="2000" advTm="16528"/>
    </mc:Choice>
    <mc:Fallback xmlns="">
      <p:transition spd="slow" advTm="16528"/>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FF899A-44F1-4E10-9674-7720DAEAF772}"/>
              </a:ext>
            </a:extLst>
          </p:cNvPr>
          <p:cNvPicPr>
            <a:picLocks noChangeAspect="1"/>
          </p:cNvPicPr>
          <p:nvPr/>
        </p:nvPicPr>
        <p:blipFill>
          <a:blip r:embed="rId2"/>
          <a:stretch>
            <a:fillRect/>
          </a:stretch>
        </p:blipFill>
        <p:spPr>
          <a:xfrm>
            <a:off x="3799060" y="763139"/>
            <a:ext cx="4593879" cy="5331722"/>
          </a:xfrm>
          <a:prstGeom prst="rect">
            <a:avLst/>
          </a:prstGeom>
        </p:spPr>
      </p:pic>
    </p:spTree>
    <p:extLst>
      <p:ext uri="{BB962C8B-B14F-4D97-AF65-F5344CB8AC3E}">
        <p14:creationId xmlns:p14="http://schemas.microsoft.com/office/powerpoint/2010/main" val="3182672191"/>
      </p:ext>
    </p:extLst>
  </p:cSld>
  <p:clrMapOvr>
    <a:masterClrMapping/>
  </p:clrMapOvr>
  <mc:AlternateContent xmlns:mc="http://schemas.openxmlformats.org/markup-compatibility/2006" xmlns:p14="http://schemas.microsoft.com/office/powerpoint/2010/main">
    <mc:Choice Requires="p14">
      <p:transition spd="slow" p14:dur="2000" advTm="22079"/>
    </mc:Choice>
    <mc:Fallback xmlns="">
      <p:transition spd="slow" advTm="22079"/>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B8AA9B-35B4-4389-94F8-3806C87E5271}"/>
              </a:ext>
            </a:extLst>
          </p:cNvPr>
          <p:cNvPicPr>
            <a:picLocks noChangeAspect="1"/>
          </p:cNvPicPr>
          <p:nvPr/>
        </p:nvPicPr>
        <p:blipFill>
          <a:blip r:embed="rId3"/>
          <a:stretch>
            <a:fillRect/>
          </a:stretch>
        </p:blipFill>
        <p:spPr>
          <a:xfrm>
            <a:off x="453143" y="2662333"/>
            <a:ext cx="11285714" cy="1533333"/>
          </a:xfrm>
          <a:prstGeom prst="rect">
            <a:avLst/>
          </a:prstGeom>
        </p:spPr>
      </p:pic>
    </p:spTree>
    <p:extLst>
      <p:ext uri="{BB962C8B-B14F-4D97-AF65-F5344CB8AC3E}">
        <p14:creationId xmlns:p14="http://schemas.microsoft.com/office/powerpoint/2010/main" val="1474141083"/>
      </p:ext>
    </p:extLst>
  </p:cSld>
  <p:clrMapOvr>
    <a:masterClrMapping/>
  </p:clrMapOvr>
  <mc:AlternateContent xmlns:mc="http://schemas.openxmlformats.org/markup-compatibility/2006" xmlns:p14="http://schemas.microsoft.com/office/powerpoint/2010/main">
    <mc:Choice Requires="p14">
      <p:transition spd="slow" p14:dur="2000" advTm="64479"/>
    </mc:Choice>
    <mc:Fallback xmlns="">
      <p:transition spd="slow" advTm="64479"/>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F89577-3FC0-4AAC-916B-42B2DB6061AD}"/>
              </a:ext>
            </a:extLst>
          </p:cNvPr>
          <p:cNvSpPr>
            <a:spLocks noGrp="1"/>
          </p:cNvSpPr>
          <p:nvPr>
            <p:ph type="title"/>
          </p:nvPr>
        </p:nvSpPr>
        <p:spPr/>
        <p:txBody>
          <a:bodyPr/>
          <a:lstStyle/>
          <a:p>
            <a:r>
              <a:rPr lang="en-US" dirty="0"/>
              <a:t>Read Performance – Consumer Tricks</a:t>
            </a:r>
          </a:p>
        </p:txBody>
      </p:sp>
      <p:sp>
        <p:nvSpPr>
          <p:cNvPr id="6" name="Content Placeholder 5">
            <a:extLst>
              <a:ext uri="{FF2B5EF4-FFF2-40B4-BE49-F238E27FC236}">
                <a16:creationId xmlns:a16="http://schemas.microsoft.com/office/drawing/2014/main" id="{8F2A420A-9EDA-456C-8133-3B58D1A69B20}"/>
              </a:ext>
            </a:extLst>
          </p:cNvPr>
          <p:cNvSpPr>
            <a:spLocks noGrp="1"/>
          </p:cNvSpPr>
          <p:nvPr>
            <p:ph idx="1"/>
          </p:nvPr>
        </p:nvSpPr>
        <p:spPr/>
        <p:txBody>
          <a:bodyPr/>
          <a:lstStyle/>
          <a:p>
            <a:pPr marL="342900" indent="-342900" algn="l">
              <a:lnSpc>
                <a:spcPct val="107000"/>
              </a:lnSpc>
              <a:spcBef>
                <a:spcPts val="0"/>
              </a:spcBef>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Use SELECT() to specify list of fields to return</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l">
              <a:lnSpc>
                <a:spcPct val="107000"/>
              </a:lnSpc>
              <a:spcBef>
                <a:spcPts val="0"/>
              </a:spcBef>
              <a:buFont typeface="Arial" panose="020B0604020202020204" pitchFamily="34" charset="0"/>
              <a:buChar char="•"/>
            </a:pPr>
            <a:r>
              <a:rPr lang="en-US" sz="3200" dirty="0">
                <a:effectLst/>
                <a:latin typeface="Calibri" panose="020F0502020204030204" pitchFamily="34" charset="0"/>
                <a:ea typeface="Calibri" panose="020F0502020204030204" pitchFamily="34" charset="0"/>
                <a:cs typeface="Times New Roman" panose="02020603050405020304" pitchFamily="18" charset="0"/>
              </a:rPr>
              <a:t>Using a SELECT() will provide some performance </a:t>
            </a:r>
            <a:r>
              <a:rPr lang="en-US" sz="3200" b="1" u="sng" dirty="0">
                <a:effectLst/>
                <a:latin typeface="Calibri" panose="020F0502020204030204" pitchFamily="34" charset="0"/>
                <a:ea typeface="Calibri" panose="020F0502020204030204" pitchFamily="34" charset="0"/>
                <a:cs typeface="Times New Roman" panose="02020603050405020304" pitchFamily="18" charset="0"/>
              </a:rPr>
              <a:t>improvements</a:t>
            </a:r>
            <a:r>
              <a:rPr lang="en-US" sz="3200" dirty="0">
                <a:effectLst/>
                <a:latin typeface="Calibri" panose="020F0502020204030204" pitchFamily="34" charset="0"/>
                <a:ea typeface="Calibri" panose="020F0502020204030204" pitchFamily="34" charset="0"/>
                <a:cs typeface="Times New Roman" panose="02020603050405020304" pitchFamily="18" charset="0"/>
              </a:rPr>
              <a:t> when fetching </a:t>
            </a:r>
            <a:r>
              <a:rPr lang="en-US" sz="3200" b="1" u="sng" dirty="0">
                <a:effectLst/>
                <a:latin typeface="Calibri" panose="020F0502020204030204" pitchFamily="34" charset="0"/>
                <a:ea typeface="Calibri" panose="020F0502020204030204" pitchFamily="34" charset="0"/>
                <a:cs typeface="Times New Roman" panose="02020603050405020304" pitchFamily="18" charset="0"/>
              </a:rPr>
              <a:t>more than 1 record</a:t>
            </a:r>
          </a:p>
          <a:p>
            <a:pPr marL="342900" indent="-342900" algn="l">
              <a:lnSpc>
                <a:spcPct val="107000"/>
              </a:lnSpc>
              <a:spcBef>
                <a:spcPts val="0"/>
              </a:spcBef>
              <a:buFont typeface="Arial" panose="020B0604020202020204" pitchFamily="34" charset="0"/>
              <a:buChar char="•"/>
            </a:pPr>
            <a:r>
              <a:rPr lang="en-US" sz="3200" dirty="0">
                <a:effectLst/>
                <a:latin typeface="Calibri" panose="020F0502020204030204" pitchFamily="34" charset="0"/>
                <a:ea typeface="Calibri" panose="020F0502020204030204" pitchFamily="34" charset="0"/>
                <a:cs typeface="Times New Roman" panose="02020603050405020304" pitchFamily="18" charset="0"/>
              </a:rPr>
              <a:t>Using a SELECT() will provide some performance </a:t>
            </a:r>
            <a:r>
              <a:rPr lang="en-US" sz="3200" b="1" u="sng" dirty="0">
                <a:effectLst/>
                <a:latin typeface="Calibri" panose="020F0502020204030204" pitchFamily="34" charset="0"/>
                <a:ea typeface="Calibri" panose="020F0502020204030204" pitchFamily="34" charset="0"/>
                <a:cs typeface="Times New Roman" panose="02020603050405020304" pitchFamily="18" charset="0"/>
              </a:rPr>
              <a:t>degradation</a:t>
            </a:r>
            <a:r>
              <a:rPr lang="en-US" sz="3200" dirty="0">
                <a:effectLst/>
                <a:latin typeface="Calibri" panose="020F0502020204030204" pitchFamily="34" charset="0"/>
                <a:ea typeface="Calibri" panose="020F0502020204030204" pitchFamily="34" charset="0"/>
                <a:cs typeface="Times New Roman" panose="02020603050405020304" pitchFamily="18" charset="0"/>
              </a:rPr>
              <a:t> when fetching </a:t>
            </a:r>
            <a:r>
              <a:rPr lang="en-US" sz="3200" b="1" u="sng" dirty="0">
                <a:effectLst/>
                <a:latin typeface="Calibri" panose="020F0502020204030204" pitchFamily="34" charset="0"/>
                <a:ea typeface="Calibri" panose="020F0502020204030204" pitchFamily="34" charset="0"/>
                <a:cs typeface="Times New Roman" panose="02020603050405020304" pitchFamily="18" charset="0"/>
              </a:rPr>
              <a:t>just 1 record</a:t>
            </a:r>
          </a:p>
        </p:txBody>
      </p:sp>
      <p:sp>
        <p:nvSpPr>
          <p:cNvPr id="7" name="Text Placeholder 6">
            <a:extLst>
              <a:ext uri="{FF2B5EF4-FFF2-40B4-BE49-F238E27FC236}">
                <a16:creationId xmlns:a16="http://schemas.microsoft.com/office/drawing/2014/main" id="{21735391-1BE9-44D1-AD8C-70BAE0AC813B}"/>
              </a:ext>
            </a:extLst>
          </p:cNvPr>
          <p:cNvSpPr>
            <a:spLocks noGrp="1"/>
          </p:cNvSpPr>
          <p:nvPr>
            <p:ph type="body" sz="half" idx="2"/>
          </p:nvPr>
        </p:nvSpPr>
        <p:spPr/>
        <p:txBody>
          <a:bodyPr/>
          <a:lstStyle/>
          <a:p>
            <a:endParaRPr lang="en-US"/>
          </a:p>
        </p:txBody>
      </p:sp>
      <p:pic>
        <p:nvPicPr>
          <p:cNvPr id="10" name="Picture 9">
            <a:extLst>
              <a:ext uri="{FF2B5EF4-FFF2-40B4-BE49-F238E27FC236}">
                <a16:creationId xmlns:a16="http://schemas.microsoft.com/office/drawing/2014/main" id="{8DE13913-15FA-4A19-B3CD-7CF4F5ECF011}"/>
              </a:ext>
            </a:extLst>
          </p:cNvPr>
          <p:cNvPicPr>
            <a:picLocks noChangeAspect="1"/>
          </p:cNvPicPr>
          <p:nvPr/>
        </p:nvPicPr>
        <p:blipFill>
          <a:blip r:embed="rId2"/>
          <a:stretch>
            <a:fillRect/>
          </a:stretch>
        </p:blipFill>
        <p:spPr>
          <a:xfrm>
            <a:off x="585108" y="2057400"/>
            <a:ext cx="4488779" cy="3132280"/>
          </a:xfrm>
          <a:prstGeom prst="rect">
            <a:avLst/>
          </a:prstGeom>
        </p:spPr>
      </p:pic>
    </p:spTree>
    <p:extLst>
      <p:ext uri="{BB962C8B-B14F-4D97-AF65-F5344CB8AC3E}">
        <p14:creationId xmlns:p14="http://schemas.microsoft.com/office/powerpoint/2010/main" val="21437051"/>
      </p:ext>
    </p:extLst>
  </p:cSld>
  <p:clrMapOvr>
    <a:masterClrMapping/>
  </p:clrMapOvr>
  <mc:AlternateContent xmlns:mc="http://schemas.openxmlformats.org/markup-compatibility/2006" xmlns:p14="http://schemas.microsoft.com/office/powerpoint/2010/main">
    <mc:Choice Requires="p14">
      <p:transition spd="slow" p14:dur="2000" advTm="59671"/>
    </mc:Choice>
    <mc:Fallback xmlns="">
      <p:transition spd="slow" advTm="59671"/>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1DA8627B-01F8-412A-9198-C16FA42482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844" y="223838"/>
            <a:ext cx="10053814" cy="6117737"/>
          </a:xfrm>
          <a:prstGeom prst="rect">
            <a:avLst/>
          </a:prstGeom>
          <a:noFill/>
          <a:extLst>
            <a:ext uri="{909E8E84-426E-40DD-AFC4-6F175D3DCCD1}">
              <a14:hiddenFill xmlns:a14="http://schemas.microsoft.com/office/drawing/2010/main">
                <a:solidFill>
                  <a:srgbClr val="FFFFFF"/>
                </a:solidFill>
              </a14:hiddenFill>
            </a:ext>
          </a:extLst>
        </p:spPr>
      </p:pic>
      <p:sp>
        <p:nvSpPr>
          <p:cNvPr id="7" name="Arrow: Down 6">
            <a:extLst>
              <a:ext uri="{FF2B5EF4-FFF2-40B4-BE49-F238E27FC236}">
                <a16:creationId xmlns:a16="http://schemas.microsoft.com/office/drawing/2014/main" id="{BBEA1760-E323-41B7-ABF5-C714DDDEC8EE}"/>
              </a:ext>
            </a:extLst>
          </p:cNvPr>
          <p:cNvSpPr/>
          <p:nvPr/>
        </p:nvSpPr>
        <p:spPr>
          <a:xfrm>
            <a:off x="1767041" y="482601"/>
            <a:ext cx="1574341" cy="555058"/>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endParaRPr lang="en-US" dirty="0"/>
          </a:p>
        </p:txBody>
      </p:sp>
      <p:sp>
        <p:nvSpPr>
          <p:cNvPr id="8" name="Arrow: Down 7">
            <a:extLst>
              <a:ext uri="{FF2B5EF4-FFF2-40B4-BE49-F238E27FC236}">
                <a16:creationId xmlns:a16="http://schemas.microsoft.com/office/drawing/2014/main" id="{C6649309-A4D3-440F-8AA6-D8D49B83B619}"/>
              </a:ext>
            </a:extLst>
          </p:cNvPr>
          <p:cNvSpPr/>
          <p:nvPr/>
        </p:nvSpPr>
        <p:spPr>
          <a:xfrm>
            <a:off x="4423410" y="1292924"/>
            <a:ext cx="1574341" cy="555058"/>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Arrow: Down 8">
            <a:extLst>
              <a:ext uri="{FF2B5EF4-FFF2-40B4-BE49-F238E27FC236}">
                <a16:creationId xmlns:a16="http://schemas.microsoft.com/office/drawing/2014/main" id="{BFA4E13E-CB11-4859-B0FF-28648286C043}"/>
              </a:ext>
            </a:extLst>
          </p:cNvPr>
          <p:cNvSpPr/>
          <p:nvPr/>
        </p:nvSpPr>
        <p:spPr>
          <a:xfrm>
            <a:off x="7032153" y="1990373"/>
            <a:ext cx="1574341" cy="555058"/>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Arrow: Down 9">
            <a:extLst>
              <a:ext uri="{FF2B5EF4-FFF2-40B4-BE49-F238E27FC236}">
                <a16:creationId xmlns:a16="http://schemas.microsoft.com/office/drawing/2014/main" id="{44F1E4A2-E7AD-4AB9-B61A-4655AD96EF8B}"/>
              </a:ext>
            </a:extLst>
          </p:cNvPr>
          <p:cNvSpPr/>
          <p:nvPr/>
        </p:nvSpPr>
        <p:spPr>
          <a:xfrm>
            <a:off x="9691866" y="2339098"/>
            <a:ext cx="1574341" cy="555058"/>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custDataLst>
      <p:tags r:id="rId1"/>
    </p:custDataLst>
    <p:extLst>
      <p:ext uri="{BB962C8B-B14F-4D97-AF65-F5344CB8AC3E}">
        <p14:creationId xmlns:p14="http://schemas.microsoft.com/office/powerpoint/2010/main" val="2693940964"/>
      </p:ext>
    </p:extLst>
  </p:cSld>
  <p:clrMapOvr>
    <a:masterClrMapping/>
  </p:clrMapOvr>
  <mc:AlternateContent xmlns:mc="http://schemas.openxmlformats.org/markup-compatibility/2006" xmlns:p14="http://schemas.microsoft.com/office/powerpoint/2010/main">
    <mc:Choice Requires="p14">
      <p:transition spd="slow" p14:dur="2000" advTm="94912"/>
    </mc:Choice>
    <mc:Fallback xmlns="">
      <p:transition spd="slow" advTm="949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4666B-064C-5243-9F0A-90487C4815FE}"/>
              </a:ext>
            </a:extLst>
          </p:cNvPr>
          <p:cNvSpPr>
            <a:spLocks noGrp="1"/>
          </p:cNvSpPr>
          <p:nvPr>
            <p:ph type="title"/>
          </p:nvPr>
        </p:nvSpPr>
        <p:spPr/>
        <p:txBody>
          <a:bodyPr>
            <a:normAutofit fontScale="90000"/>
          </a:bodyPr>
          <a:lstStyle/>
          <a:p>
            <a:r>
              <a:rPr lang="en-US" dirty="0"/>
              <a:t>Read Performance – Consumer Tricks, Part 2</a:t>
            </a:r>
          </a:p>
        </p:txBody>
      </p:sp>
      <p:sp>
        <p:nvSpPr>
          <p:cNvPr id="9" name="Content Placeholder 8">
            <a:extLst>
              <a:ext uri="{FF2B5EF4-FFF2-40B4-BE49-F238E27FC236}">
                <a16:creationId xmlns:a16="http://schemas.microsoft.com/office/drawing/2014/main" id="{54C41684-BDB6-4585-859B-31E4494BF6DC}"/>
              </a:ext>
            </a:extLst>
          </p:cNvPr>
          <p:cNvSpPr>
            <a:spLocks noGrp="1"/>
          </p:cNvSpPr>
          <p:nvPr>
            <p:ph idx="1"/>
          </p:nvPr>
        </p:nvSpPr>
        <p:spPr/>
        <p:txBody>
          <a:bodyPr/>
          <a:lstStyle/>
          <a:p>
            <a:pPr marL="285750" indent="-285750" algn="l">
              <a:buFont typeface="Arial" panose="020B0604020202020204" pitchFamily="34" charset="0"/>
              <a:buChar char="•"/>
            </a:pPr>
            <a:r>
              <a:rPr lang="en-US" sz="3200" dirty="0">
                <a:effectLst/>
                <a:latin typeface="Calibri" panose="020F0502020204030204" pitchFamily="34" charset="0"/>
                <a:ea typeface="Calibri" panose="020F0502020204030204" pitchFamily="34" charset="0"/>
                <a:cs typeface="Times New Roman" panose="02020603050405020304" pitchFamily="18" charset="0"/>
              </a:rPr>
              <a:t>Filter based on underlying data sources indexes</a:t>
            </a:r>
          </a:p>
          <a:p>
            <a:pPr marL="285750" indent="-285750" algn="l">
              <a:buFont typeface="Arial" panose="020B0604020202020204" pitchFamily="34" charset="0"/>
              <a:buChar char="•"/>
            </a:pPr>
            <a:r>
              <a:rPr lang="en-US" sz="3200" dirty="0">
                <a:effectLst/>
                <a:latin typeface="Calibri" panose="020F0502020204030204" pitchFamily="34" charset="0"/>
                <a:ea typeface="Calibri" panose="020F0502020204030204" pitchFamily="34" charset="0"/>
                <a:cs typeface="Times New Roman" panose="02020603050405020304" pitchFamily="18" charset="0"/>
              </a:rPr>
              <a:t>If a specific index isn't known, specify everything you can and let SQL pick an index for you</a:t>
            </a:r>
          </a:p>
          <a:p>
            <a:pPr marL="285750" indent="-285750" algn="l">
              <a:buFont typeface="Arial" panose="020B0604020202020204" pitchFamily="34" charset="0"/>
              <a:buChar char="•"/>
            </a:pPr>
            <a:r>
              <a:rPr lang="en-US" sz="3200" dirty="0">
                <a:effectLst/>
                <a:latin typeface="Calibri" panose="020F0502020204030204" pitchFamily="34" charset="0"/>
                <a:ea typeface="Calibri" panose="020F0502020204030204" pitchFamily="34" charset="0"/>
                <a:cs typeface="Times New Roman" panose="02020603050405020304" pitchFamily="18" charset="0"/>
              </a:rPr>
              <a:t>The better the index selection for a query, the faster the query is as well as being more reliable and predictable from a performance perspective</a:t>
            </a:r>
          </a:p>
          <a:p>
            <a:pPr marL="0" indent="0">
              <a:buNone/>
            </a:pPr>
            <a:endParaRPr lang="en-US" dirty="0"/>
          </a:p>
        </p:txBody>
      </p:sp>
      <p:sp>
        <p:nvSpPr>
          <p:cNvPr id="10" name="Text Placeholder 9">
            <a:extLst>
              <a:ext uri="{FF2B5EF4-FFF2-40B4-BE49-F238E27FC236}">
                <a16:creationId xmlns:a16="http://schemas.microsoft.com/office/drawing/2014/main" id="{3C3F1F69-B8A8-4B3C-B7A3-C57A88F85011}"/>
              </a:ext>
            </a:extLst>
          </p:cNvPr>
          <p:cNvSpPr>
            <a:spLocks noGrp="1"/>
          </p:cNvSpPr>
          <p:nvPr>
            <p:ph type="body" sz="half" idx="2"/>
          </p:nvPr>
        </p:nvSpPr>
        <p:spPr/>
        <p:txBody>
          <a:bodyPr/>
          <a:lstStyle/>
          <a:p>
            <a:endParaRPr lang="en-US" dirty="0"/>
          </a:p>
        </p:txBody>
      </p:sp>
      <p:pic>
        <p:nvPicPr>
          <p:cNvPr id="1030" name="Picture 6">
            <a:extLst>
              <a:ext uri="{FF2B5EF4-FFF2-40B4-BE49-F238E27FC236}">
                <a16:creationId xmlns:a16="http://schemas.microsoft.com/office/drawing/2014/main" id="{ECF1B3DC-F43D-42A5-91DD-9ED025B8CF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4540" y="2468150"/>
            <a:ext cx="2862732" cy="2990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8147052"/>
      </p:ext>
    </p:extLst>
  </p:cSld>
  <p:clrMapOvr>
    <a:masterClrMapping/>
  </p:clrMapOvr>
  <mc:AlternateContent xmlns:mc="http://schemas.openxmlformats.org/markup-compatibility/2006" xmlns:p14="http://schemas.microsoft.com/office/powerpoint/2010/main">
    <mc:Choice Requires="p14">
      <p:transition spd="slow" p14:dur="2000" advTm="45848"/>
    </mc:Choice>
    <mc:Fallback xmlns="">
      <p:transition spd="slow" advTm="45848"/>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38BC872C-8EE8-4D3F-BE4B-4889A382A7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287" y="204787"/>
            <a:ext cx="10639425" cy="644842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D3DF02D8-B574-48A5-A957-BD777BCAF58D}"/>
              </a:ext>
            </a:extLst>
          </p:cNvPr>
          <p:cNvSpPr/>
          <p:nvPr/>
        </p:nvSpPr>
        <p:spPr>
          <a:xfrm>
            <a:off x="1807844" y="775756"/>
            <a:ext cx="7831455" cy="5701243"/>
          </a:xfrm>
          <a:prstGeom prst="rect">
            <a:avLst/>
          </a:prstGeom>
          <a:solidFill>
            <a:schemeClr val="accent6">
              <a:alpha val="1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F05E65E-EEE2-4562-A372-164C344338B1}"/>
              </a:ext>
            </a:extLst>
          </p:cNvPr>
          <p:cNvSpPr/>
          <p:nvPr/>
        </p:nvSpPr>
        <p:spPr>
          <a:xfrm>
            <a:off x="9715500" y="775756"/>
            <a:ext cx="1700212" cy="5701242"/>
          </a:xfrm>
          <a:prstGeom prst="rect">
            <a:avLst/>
          </a:prstGeom>
          <a:solidFill>
            <a:schemeClr val="accent4">
              <a:alpha val="1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93283294"/>
      </p:ext>
    </p:extLst>
  </p:cSld>
  <p:clrMapOvr>
    <a:masterClrMapping/>
  </p:clrMapOvr>
  <mc:AlternateContent xmlns:mc="http://schemas.openxmlformats.org/markup-compatibility/2006" xmlns:p14="http://schemas.microsoft.com/office/powerpoint/2010/main">
    <mc:Choice Requires="p14">
      <p:transition spd="slow" p14:dur="2000" advTm="23319"/>
    </mc:Choice>
    <mc:Fallback xmlns="">
      <p:transition spd="slow" advTm="233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C25B5BAE-3B33-410A-9009-003426F43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888" y="195263"/>
            <a:ext cx="10944225" cy="646747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52AA3FE-C0C8-4E44-9AAC-DE35456D62E1}"/>
              </a:ext>
            </a:extLst>
          </p:cNvPr>
          <p:cNvSpPr/>
          <p:nvPr/>
        </p:nvSpPr>
        <p:spPr>
          <a:xfrm>
            <a:off x="1807844" y="775756"/>
            <a:ext cx="7831455" cy="5701243"/>
          </a:xfrm>
          <a:prstGeom prst="rect">
            <a:avLst/>
          </a:prstGeom>
          <a:solidFill>
            <a:schemeClr val="accent6">
              <a:alpha val="1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2A70E3D-F1D6-4B0A-86AD-C5A41D8282E1}"/>
              </a:ext>
            </a:extLst>
          </p:cNvPr>
          <p:cNvSpPr/>
          <p:nvPr/>
        </p:nvSpPr>
        <p:spPr>
          <a:xfrm>
            <a:off x="9715500" y="775756"/>
            <a:ext cx="1700212" cy="5701242"/>
          </a:xfrm>
          <a:prstGeom prst="rect">
            <a:avLst/>
          </a:prstGeom>
          <a:solidFill>
            <a:schemeClr val="accent4">
              <a:alpha val="1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61349677"/>
      </p:ext>
    </p:extLst>
  </p:cSld>
  <p:clrMapOvr>
    <a:masterClrMapping/>
  </p:clrMapOvr>
  <mc:AlternateContent xmlns:mc="http://schemas.openxmlformats.org/markup-compatibility/2006" xmlns:p14="http://schemas.microsoft.com/office/powerpoint/2010/main">
    <mc:Choice Requires="p14">
      <p:transition spd="slow" p14:dur="2000" advTm="29560"/>
    </mc:Choice>
    <mc:Fallback xmlns="">
      <p:transition spd="slow" advTm="295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01A12E56-4904-425F-A6AA-9692A42C81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 y="190500"/>
            <a:ext cx="11049000" cy="6477000"/>
          </a:xfrm>
          <a:prstGeom prst="rect">
            <a:avLst/>
          </a:prstGeom>
          <a:noFill/>
          <a:extLst>
            <a:ext uri="{909E8E84-426E-40DD-AFC4-6F175D3DCCD1}">
              <a14:hiddenFill xmlns:a14="http://schemas.microsoft.com/office/drawing/2010/main">
                <a:solidFill>
                  <a:srgbClr val="FFFFFF"/>
                </a:solidFill>
              </a14:hiddenFill>
            </a:ext>
          </a:extLst>
        </p:spPr>
      </p:pic>
      <p:sp>
        <p:nvSpPr>
          <p:cNvPr id="3" name="Arrow: Down 2">
            <a:extLst>
              <a:ext uri="{FF2B5EF4-FFF2-40B4-BE49-F238E27FC236}">
                <a16:creationId xmlns:a16="http://schemas.microsoft.com/office/drawing/2014/main" id="{3A39E349-3383-492D-881E-0577401DD57C}"/>
              </a:ext>
            </a:extLst>
          </p:cNvPr>
          <p:cNvSpPr/>
          <p:nvPr/>
        </p:nvSpPr>
        <p:spPr>
          <a:xfrm>
            <a:off x="1543365" y="190312"/>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Arrow: Down 3">
            <a:extLst>
              <a:ext uri="{FF2B5EF4-FFF2-40B4-BE49-F238E27FC236}">
                <a16:creationId xmlns:a16="http://schemas.microsoft.com/office/drawing/2014/main" id="{04B80456-3937-426B-B748-738F5DDB0F17}"/>
              </a:ext>
            </a:extLst>
          </p:cNvPr>
          <p:cNvSpPr/>
          <p:nvPr/>
        </p:nvSpPr>
        <p:spPr>
          <a:xfrm>
            <a:off x="3193001" y="787714"/>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Arrow: Down 4">
            <a:extLst>
              <a:ext uri="{FF2B5EF4-FFF2-40B4-BE49-F238E27FC236}">
                <a16:creationId xmlns:a16="http://schemas.microsoft.com/office/drawing/2014/main" id="{4A0E2496-6F63-4976-A30F-AA29418BC12A}"/>
              </a:ext>
            </a:extLst>
          </p:cNvPr>
          <p:cNvSpPr/>
          <p:nvPr/>
        </p:nvSpPr>
        <p:spPr>
          <a:xfrm>
            <a:off x="4842637" y="1737767"/>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row: Down 5">
            <a:extLst>
              <a:ext uri="{FF2B5EF4-FFF2-40B4-BE49-F238E27FC236}">
                <a16:creationId xmlns:a16="http://schemas.microsoft.com/office/drawing/2014/main" id="{4117254F-8B55-431D-8EB3-47569BB42B33}"/>
              </a:ext>
            </a:extLst>
          </p:cNvPr>
          <p:cNvSpPr/>
          <p:nvPr/>
        </p:nvSpPr>
        <p:spPr>
          <a:xfrm>
            <a:off x="6492273" y="2029867"/>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Arrow: Down 6">
            <a:extLst>
              <a:ext uri="{FF2B5EF4-FFF2-40B4-BE49-F238E27FC236}">
                <a16:creationId xmlns:a16="http://schemas.microsoft.com/office/drawing/2014/main" id="{BD70D84B-8484-41AA-85F2-7BE6FFC00097}"/>
              </a:ext>
            </a:extLst>
          </p:cNvPr>
          <p:cNvSpPr/>
          <p:nvPr/>
        </p:nvSpPr>
        <p:spPr>
          <a:xfrm>
            <a:off x="8208978" y="1810865"/>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Down 7">
            <a:extLst>
              <a:ext uri="{FF2B5EF4-FFF2-40B4-BE49-F238E27FC236}">
                <a16:creationId xmlns:a16="http://schemas.microsoft.com/office/drawing/2014/main" id="{3126C7F1-4A90-4CE4-B17F-F7BE120752B5}"/>
              </a:ext>
            </a:extLst>
          </p:cNvPr>
          <p:cNvSpPr/>
          <p:nvPr/>
        </p:nvSpPr>
        <p:spPr>
          <a:xfrm>
            <a:off x="9851922" y="2255805"/>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799364862"/>
      </p:ext>
    </p:extLst>
  </p:cSld>
  <p:clrMapOvr>
    <a:masterClrMapping/>
  </p:clrMapOvr>
  <mc:AlternateContent xmlns:mc="http://schemas.openxmlformats.org/markup-compatibility/2006" xmlns:p14="http://schemas.microsoft.com/office/powerpoint/2010/main">
    <mc:Choice Requires="p14">
      <p:transition spd="slow" p14:dur="2000" advTm="97306"/>
    </mc:Choice>
    <mc:Fallback xmlns="">
      <p:transition spd="slow" advTm="9730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DD14F-D69F-4204-B5AB-9C6D2C133574}"/>
              </a:ext>
            </a:extLst>
          </p:cNvPr>
          <p:cNvSpPr>
            <a:spLocks noGrp="1"/>
          </p:cNvSpPr>
          <p:nvPr>
            <p:ph type="title"/>
          </p:nvPr>
        </p:nvSpPr>
        <p:spPr/>
        <p:txBody>
          <a:bodyPr>
            <a:normAutofit fontScale="90000"/>
          </a:bodyPr>
          <a:lstStyle/>
          <a:p>
            <a:r>
              <a:rPr lang="en-US" dirty="0"/>
              <a:t>Read Performance – Consumer Tricks Part 3</a:t>
            </a:r>
          </a:p>
        </p:txBody>
      </p:sp>
      <p:sp>
        <p:nvSpPr>
          <p:cNvPr id="3" name="Content Placeholder 2">
            <a:extLst>
              <a:ext uri="{FF2B5EF4-FFF2-40B4-BE49-F238E27FC236}">
                <a16:creationId xmlns:a16="http://schemas.microsoft.com/office/drawing/2014/main" id="{B529E7A0-3FE0-49B9-865B-433F589F564F}"/>
              </a:ext>
            </a:extLst>
          </p:cNvPr>
          <p:cNvSpPr>
            <a:spLocks noGrp="1"/>
          </p:cNvSpPr>
          <p:nvPr>
            <p:ph idx="1"/>
          </p:nvPr>
        </p:nvSpPr>
        <p:spPr/>
        <p:txBody>
          <a:bodyPr/>
          <a:lstStyle/>
          <a:p>
            <a:pPr marL="342900" indent="-342900" algn="l">
              <a:lnSpc>
                <a:spcPct val="107000"/>
              </a:lnSpc>
              <a:spcBef>
                <a:spcPts val="0"/>
              </a:spcBef>
              <a:buFont typeface="Arial" panose="020B0604020202020204" pitchFamily="34" charset="0"/>
              <a:buChar char="•"/>
            </a:pPr>
            <a:r>
              <a:rPr lang="en-US" sz="2300" dirty="0">
                <a:effectLst/>
                <a:latin typeface="Calibri" panose="020F0502020204030204" pitchFamily="34" charset="0"/>
                <a:ea typeface="Calibri" panose="020F0502020204030204" pitchFamily="34" charset="0"/>
                <a:cs typeface="Times New Roman" panose="02020603050405020304" pitchFamily="18" charset="0"/>
              </a:rPr>
              <a:t>Limit use of ORDER BY statements</a:t>
            </a:r>
          </a:p>
          <a:p>
            <a:pPr marL="342900" indent="-342900" algn="l">
              <a:lnSpc>
                <a:spcPct val="107000"/>
              </a:lnSpc>
              <a:spcBef>
                <a:spcPts val="0"/>
              </a:spcBef>
              <a:buFont typeface="Arial" panose="020B0604020202020204" pitchFamily="34" charset="0"/>
              <a:buChar char="•"/>
            </a:pPr>
            <a:r>
              <a:rPr lang="en-US" sz="2300" dirty="0">
                <a:effectLst/>
                <a:latin typeface="Calibri" panose="020F0502020204030204" pitchFamily="34" charset="0"/>
                <a:ea typeface="Calibri" panose="020F0502020204030204" pitchFamily="34" charset="0"/>
                <a:cs typeface="Times New Roman" panose="02020603050405020304" pitchFamily="18" charset="0"/>
              </a:rPr>
              <a:t>ORDER BY on a specific index</a:t>
            </a:r>
          </a:p>
          <a:p>
            <a:pPr marL="342900" indent="-342900" algn="l">
              <a:lnSpc>
                <a:spcPct val="107000"/>
              </a:lnSpc>
              <a:spcBef>
                <a:spcPts val="0"/>
              </a:spcBef>
              <a:spcAft>
                <a:spcPts val="800"/>
              </a:spcAft>
              <a:buFont typeface="Arial" panose="020B0604020202020204" pitchFamily="34" charset="0"/>
              <a:buChar char="•"/>
            </a:pPr>
            <a:r>
              <a:rPr lang="en-US" sz="2300" dirty="0">
                <a:effectLst/>
                <a:latin typeface="Calibri" panose="020F0502020204030204" pitchFamily="34" charset="0"/>
                <a:ea typeface="Calibri" panose="020F0502020204030204" pitchFamily="34" charset="0"/>
                <a:cs typeface="Times New Roman" panose="02020603050405020304" pitchFamily="18" charset="0"/>
              </a:rPr>
              <a:t>Calculated fields / Sub-selects are marginally more performant than "normal" fields not in an index</a:t>
            </a:r>
          </a:p>
          <a:p>
            <a:pPr marL="1028700" lvl="1" indent="-342900" algn="l">
              <a:lnSpc>
                <a:spcPct val="107000"/>
              </a:lnSpc>
              <a:spcBef>
                <a:spcPts val="0"/>
              </a:spcBef>
              <a:spcAft>
                <a:spcPts val="800"/>
              </a:spcAft>
            </a:pPr>
            <a:r>
              <a:rPr lang="en-US" sz="2100" dirty="0">
                <a:latin typeface="Calibri" panose="020F0502020204030204" pitchFamily="34" charset="0"/>
                <a:ea typeface="Calibri" panose="020F0502020204030204" pitchFamily="34" charset="0"/>
                <a:cs typeface="Times New Roman" panose="02020603050405020304" pitchFamily="18" charset="0"/>
              </a:rPr>
              <a:t>May be based on limited dataset from Contoso</a:t>
            </a:r>
          </a:p>
          <a:p>
            <a:pPr marL="1028700" lvl="1" indent="-342900" algn="l">
              <a:lnSpc>
                <a:spcPct val="107000"/>
              </a:lnSpc>
              <a:spcBef>
                <a:spcPts val="0"/>
              </a:spcBef>
              <a:spcAft>
                <a:spcPts val="800"/>
              </a:spcAft>
            </a:pPr>
            <a:r>
              <a:rPr lang="en-US" sz="2100" dirty="0">
                <a:effectLst/>
                <a:latin typeface="Calibri" panose="020F0502020204030204" pitchFamily="34" charset="0"/>
                <a:ea typeface="Calibri" panose="020F0502020204030204" pitchFamily="34" charset="0"/>
                <a:cs typeface="Times New Roman" panose="02020603050405020304" pitchFamily="18" charset="0"/>
              </a:rPr>
              <a:t>Test with your data</a:t>
            </a:r>
          </a:p>
          <a:p>
            <a:endParaRPr lang="en-US" dirty="0"/>
          </a:p>
        </p:txBody>
      </p:sp>
      <p:sp>
        <p:nvSpPr>
          <p:cNvPr id="4" name="Text Placeholder 3">
            <a:extLst>
              <a:ext uri="{FF2B5EF4-FFF2-40B4-BE49-F238E27FC236}">
                <a16:creationId xmlns:a16="http://schemas.microsoft.com/office/drawing/2014/main" id="{E387B6C3-00A3-4F53-BFF7-1AA0A84A3979}"/>
              </a:ext>
            </a:extLst>
          </p:cNvPr>
          <p:cNvSpPr>
            <a:spLocks noGrp="1"/>
          </p:cNvSpPr>
          <p:nvPr>
            <p:ph type="body" sz="half" idx="2"/>
          </p:nvPr>
        </p:nvSpPr>
        <p:spPr/>
        <p:txBody>
          <a:bodyPr/>
          <a:lstStyle/>
          <a:p>
            <a:endParaRPr lang="en-US" dirty="0"/>
          </a:p>
        </p:txBody>
      </p:sp>
      <p:pic>
        <p:nvPicPr>
          <p:cNvPr id="6" name="Picture 5" descr="A cartoon of a person&#10;&#10;Description automatically generated with medium confidence">
            <a:extLst>
              <a:ext uri="{FF2B5EF4-FFF2-40B4-BE49-F238E27FC236}">
                <a16:creationId xmlns:a16="http://schemas.microsoft.com/office/drawing/2014/main" id="{AB2DAD06-4AE6-4998-B25D-A72D40660E3C}"/>
              </a:ext>
            </a:extLst>
          </p:cNvPr>
          <p:cNvPicPr>
            <a:picLocks noChangeAspect="1"/>
          </p:cNvPicPr>
          <p:nvPr/>
        </p:nvPicPr>
        <p:blipFill>
          <a:blip r:embed="rId2"/>
          <a:stretch>
            <a:fillRect/>
          </a:stretch>
        </p:blipFill>
        <p:spPr>
          <a:xfrm>
            <a:off x="1940446" y="2438337"/>
            <a:ext cx="1730919" cy="3049714"/>
          </a:xfrm>
          <a:prstGeom prst="rect">
            <a:avLst/>
          </a:prstGeom>
        </p:spPr>
      </p:pic>
    </p:spTree>
    <p:extLst>
      <p:ext uri="{BB962C8B-B14F-4D97-AF65-F5344CB8AC3E}">
        <p14:creationId xmlns:p14="http://schemas.microsoft.com/office/powerpoint/2010/main" val="957939105"/>
      </p:ext>
    </p:extLst>
  </p:cSld>
  <p:clrMapOvr>
    <a:masterClrMapping/>
  </p:clrMapOvr>
  <mc:AlternateContent xmlns:mc="http://schemas.openxmlformats.org/markup-compatibility/2006" xmlns:p14="http://schemas.microsoft.com/office/powerpoint/2010/main">
    <mc:Choice Requires="p14">
      <p:transition spd="slow" p14:dur="2000" advTm="37823"/>
    </mc:Choice>
    <mc:Fallback xmlns="">
      <p:transition spd="slow" advTm="3782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F605C-97E2-874E-8AB0-B8F7E5AFA4EC}"/>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B377DA0-B51C-6643-AE0E-F063D557703C}"/>
              </a:ext>
            </a:extLst>
          </p:cNvPr>
          <p:cNvSpPr>
            <a:spLocks noGrp="1"/>
          </p:cNvSpPr>
          <p:nvPr>
            <p:ph sz="half" idx="1"/>
          </p:nvPr>
        </p:nvSpPr>
        <p:spPr/>
        <p:txBody>
          <a:bodyPr/>
          <a:lstStyle/>
          <a:p>
            <a:r>
              <a:rPr lang="en-US" dirty="0"/>
              <a:t>OData</a:t>
            </a:r>
          </a:p>
          <a:p>
            <a:pPr lvl="1"/>
            <a:r>
              <a:rPr lang="en-US" dirty="0"/>
              <a:t>Who, What, When, Where</a:t>
            </a:r>
          </a:p>
          <a:p>
            <a:r>
              <a:rPr lang="en-US" dirty="0"/>
              <a:t>What is OData good for?</a:t>
            </a:r>
          </a:p>
          <a:p>
            <a:r>
              <a:rPr lang="en-US" dirty="0"/>
              <a:t>What is OData not good for?</a:t>
            </a:r>
          </a:p>
          <a:p>
            <a:r>
              <a:rPr lang="en-US" dirty="0"/>
              <a:t>Other Considerations</a:t>
            </a:r>
          </a:p>
          <a:p>
            <a:r>
              <a:rPr lang="en-US" dirty="0"/>
              <a:t>Order Of Operations</a:t>
            </a:r>
          </a:p>
          <a:p>
            <a:r>
              <a:rPr lang="en-US" dirty="0"/>
              <a:t>Extensions</a:t>
            </a:r>
          </a:p>
          <a:p>
            <a:r>
              <a:rPr lang="en-US" dirty="0"/>
              <a:t>Authentication</a:t>
            </a:r>
          </a:p>
          <a:p>
            <a:endParaRPr lang="en-US" dirty="0"/>
          </a:p>
          <a:p>
            <a:pPr lvl="1"/>
            <a:endParaRPr lang="en-US" dirty="0"/>
          </a:p>
        </p:txBody>
      </p:sp>
      <p:sp>
        <p:nvSpPr>
          <p:cNvPr id="4" name="Content Placeholder 3">
            <a:extLst>
              <a:ext uri="{FF2B5EF4-FFF2-40B4-BE49-F238E27FC236}">
                <a16:creationId xmlns:a16="http://schemas.microsoft.com/office/drawing/2014/main" id="{366A9162-C5F7-CA47-8B5C-73F7B120FB54}"/>
              </a:ext>
            </a:extLst>
          </p:cNvPr>
          <p:cNvSpPr>
            <a:spLocks noGrp="1"/>
          </p:cNvSpPr>
          <p:nvPr>
            <p:ph sz="half" idx="2"/>
          </p:nvPr>
        </p:nvSpPr>
        <p:spPr/>
        <p:txBody>
          <a:bodyPr/>
          <a:lstStyle/>
          <a:p>
            <a:r>
              <a:rPr lang="en-US" dirty="0"/>
              <a:t>Performance</a:t>
            </a:r>
          </a:p>
          <a:p>
            <a:pPr lvl="1"/>
            <a:r>
              <a:rPr lang="en-US" dirty="0"/>
              <a:t>Read</a:t>
            </a:r>
          </a:p>
          <a:p>
            <a:pPr lvl="2"/>
            <a:r>
              <a:rPr lang="en-US" dirty="0"/>
              <a:t>Pagination</a:t>
            </a:r>
          </a:p>
          <a:p>
            <a:pPr lvl="2"/>
            <a:r>
              <a:rPr lang="en-US" dirty="0"/>
              <a:t>Cross Company</a:t>
            </a:r>
          </a:p>
          <a:p>
            <a:pPr lvl="1"/>
            <a:r>
              <a:rPr lang="en-US" dirty="0"/>
              <a:t>Insert</a:t>
            </a:r>
          </a:p>
          <a:p>
            <a:pPr lvl="1"/>
            <a:r>
              <a:rPr lang="en-US" dirty="0"/>
              <a:t>Update</a:t>
            </a:r>
          </a:p>
          <a:p>
            <a:pPr lvl="1"/>
            <a:r>
              <a:rPr lang="en-US" dirty="0"/>
              <a:t>Delete</a:t>
            </a:r>
          </a:p>
          <a:p>
            <a:r>
              <a:rPr lang="en-US" dirty="0"/>
              <a:t>Actions</a:t>
            </a:r>
          </a:p>
          <a:p>
            <a:r>
              <a:rPr lang="en-US" dirty="0" err="1"/>
              <a:t>PostLoad</a:t>
            </a:r>
            <a:endParaRPr lang="en-US" dirty="0"/>
          </a:p>
        </p:txBody>
      </p:sp>
    </p:spTree>
    <p:extLst>
      <p:ext uri="{BB962C8B-B14F-4D97-AF65-F5344CB8AC3E}">
        <p14:creationId xmlns:p14="http://schemas.microsoft.com/office/powerpoint/2010/main" val="2729133190"/>
      </p:ext>
    </p:extLst>
  </p:cSld>
  <p:clrMapOvr>
    <a:masterClrMapping/>
  </p:clrMapOvr>
  <mc:AlternateContent xmlns:mc="http://schemas.openxmlformats.org/markup-compatibility/2006" xmlns:p14="http://schemas.microsoft.com/office/powerpoint/2010/main">
    <mc:Choice Requires="p14">
      <p:transition spd="slow" p14:dur="2000" advTm="23119"/>
    </mc:Choice>
    <mc:Fallback xmlns="">
      <p:transition spd="slow" advTm="23119"/>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F2B47E7D-E6B5-4DB8-BECA-2D237BF294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09550"/>
            <a:ext cx="11430000" cy="64389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40A12572-635D-4AED-A1B5-AEFFF33EF1BC}"/>
              </a:ext>
            </a:extLst>
          </p:cNvPr>
          <p:cNvSpPr/>
          <p:nvPr/>
        </p:nvSpPr>
        <p:spPr>
          <a:xfrm>
            <a:off x="8070980" y="775756"/>
            <a:ext cx="3344732" cy="5701242"/>
          </a:xfrm>
          <a:prstGeom prst="rect">
            <a:avLst/>
          </a:prstGeom>
          <a:solidFill>
            <a:schemeClr val="accent4">
              <a:alpha val="1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2971E42-21E0-4834-BC01-C663722F1279}"/>
              </a:ext>
            </a:extLst>
          </p:cNvPr>
          <p:cNvSpPr/>
          <p:nvPr/>
        </p:nvSpPr>
        <p:spPr>
          <a:xfrm>
            <a:off x="1490603" y="775756"/>
            <a:ext cx="3240017" cy="5701243"/>
          </a:xfrm>
          <a:prstGeom prst="rect">
            <a:avLst/>
          </a:prstGeom>
          <a:solidFill>
            <a:schemeClr val="accent6">
              <a:alpha val="1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53EB747-5E39-4B2D-B032-91393E27112F}"/>
              </a:ext>
            </a:extLst>
          </p:cNvPr>
          <p:cNvSpPr/>
          <p:nvPr/>
        </p:nvSpPr>
        <p:spPr>
          <a:xfrm>
            <a:off x="4833257" y="775756"/>
            <a:ext cx="3079102" cy="5701243"/>
          </a:xfrm>
          <a:prstGeom prst="rect">
            <a:avLst/>
          </a:prstGeom>
          <a:solidFill>
            <a:schemeClr val="accent3">
              <a:alpha val="1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02407101"/>
      </p:ext>
    </p:extLst>
  </p:cSld>
  <p:clrMapOvr>
    <a:masterClrMapping/>
  </p:clrMapOvr>
  <mc:AlternateContent xmlns:mc="http://schemas.openxmlformats.org/markup-compatibility/2006" xmlns:p14="http://schemas.microsoft.com/office/powerpoint/2010/main">
    <mc:Choice Requires="p14">
      <p:transition spd="slow" p14:dur="2000" advTm="27422"/>
    </mc:Choice>
    <mc:Fallback xmlns="">
      <p:transition spd="slow" advTm="274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7D3D5AB9-44AB-4E1C-ADA9-EFABF0A581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4288"/>
            <a:ext cx="11430000" cy="682942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330A0F8F-0C19-4610-8AF6-B8E09ECDA378}"/>
              </a:ext>
            </a:extLst>
          </p:cNvPr>
          <p:cNvSpPr/>
          <p:nvPr/>
        </p:nvSpPr>
        <p:spPr>
          <a:xfrm>
            <a:off x="8388221" y="775756"/>
            <a:ext cx="3344732" cy="5701242"/>
          </a:xfrm>
          <a:prstGeom prst="rect">
            <a:avLst/>
          </a:prstGeom>
          <a:solidFill>
            <a:schemeClr val="accent4">
              <a:alpha val="1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5F1C26F-EFCF-46F8-8431-BB2BA96B10D9}"/>
              </a:ext>
            </a:extLst>
          </p:cNvPr>
          <p:cNvSpPr/>
          <p:nvPr/>
        </p:nvSpPr>
        <p:spPr>
          <a:xfrm>
            <a:off x="1548882" y="775755"/>
            <a:ext cx="3452326" cy="5701243"/>
          </a:xfrm>
          <a:prstGeom prst="rect">
            <a:avLst/>
          </a:prstGeom>
          <a:solidFill>
            <a:schemeClr val="accent6">
              <a:alpha val="1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4594D42-8306-4240-8556-5F7A7FE9271E}"/>
              </a:ext>
            </a:extLst>
          </p:cNvPr>
          <p:cNvSpPr/>
          <p:nvPr/>
        </p:nvSpPr>
        <p:spPr>
          <a:xfrm>
            <a:off x="5113176" y="775756"/>
            <a:ext cx="3196998" cy="5701243"/>
          </a:xfrm>
          <a:prstGeom prst="rect">
            <a:avLst/>
          </a:prstGeom>
          <a:solidFill>
            <a:schemeClr val="accent3">
              <a:alpha val="1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86100123"/>
      </p:ext>
    </p:extLst>
  </p:cSld>
  <p:clrMapOvr>
    <a:masterClrMapping/>
  </p:clrMapOvr>
  <mc:AlternateContent xmlns:mc="http://schemas.openxmlformats.org/markup-compatibility/2006" xmlns:p14="http://schemas.microsoft.com/office/powerpoint/2010/main">
    <mc:Choice Requires="p14">
      <p:transition spd="slow" p14:dur="2000" advTm="18199"/>
    </mc:Choice>
    <mc:Fallback xmlns="">
      <p:transition spd="slow" advTm="181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BC989-4A64-4F07-A511-9EA97D18305E}"/>
              </a:ext>
            </a:extLst>
          </p:cNvPr>
          <p:cNvSpPr>
            <a:spLocks noGrp="1"/>
          </p:cNvSpPr>
          <p:nvPr>
            <p:ph type="title"/>
          </p:nvPr>
        </p:nvSpPr>
        <p:spPr/>
        <p:txBody>
          <a:bodyPr/>
          <a:lstStyle/>
          <a:p>
            <a:r>
              <a:rPr lang="en-US" dirty="0"/>
              <a:t>Read Performance – Multi-threading</a:t>
            </a:r>
          </a:p>
        </p:txBody>
      </p:sp>
      <p:sp>
        <p:nvSpPr>
          <p:cNvPr id="3" name="Content Placeholder 2">
            <a:extLst>
              <a:ext uri="{FF2B5EF4-FFF2-40B4-BE49-F238E27FC236}">
                <a16:creationId xmlns:a16="http://schemas.microsoft.com/office/drawing/2014/main" id="{5AC500EA-68D9-4BFF-91BE-62AA8ECB430D}"/>
              </a:ext>
            </a:extLst>
          </p:cNvPr>
          <p:cNvSpPr>
            <a:spLocks noGrp="1"/>
          </p:cNvSpPr>
          <p:nvPr>
            <p:ph idx="1"/>
          </p:nvPr>
        </p:nvSpPr>
        <p:spPr/>
        <p:txBody>
          <a:bodyPr>
            <a:normAutofit fontScale="92500" lnSpcReduction="10000"/>
          </a:bodyPr>
          <a:lstStyle/>
          <a:p>
            <a:pPr marL="114300" indent="-342900" algn="l">
              <a:lnSpc>
                <a:spcPct val="107000"/>
              </a:lnSpc>
              <a:spcBef>
                <a:spcPts val="0"/>
              </a:spcBef>
              <a:buFont typeface="Arial" panose="020B0604020202020204" pitchFamily="34" charset="0"/>
              <a:buChar char="•"/>
            </a:pPr>
            <a:r>
              <a:rPr lang="en-US" sz="3200" dirty="0">
                <a:effectLst/>
                <a:latin typeface="Calibri" panose="020F0502020204030204" pitchFamily="34" charset="0"/>
                <a:ea typeface="Calibri" panose="020F0502020204030204" pitchFamily="34" charset="0"/>
                <a:cs typeface="Times New Roman" panose="02020603050405020304" pitchFamily="18" charset="0"/>
              </a:rPr>
              <a:t>More work means longer working times</a:t>
            </a:r>
          </a:p>
          <a:p>
            <a:pPr marL="114300" indent="-342900" algn="l">
              <a:lnSpc>
                <a:spcPct val="107000"/>
              </a:lnSpc>
              <a:spcBef>
                <a:spcPts val="0"/>
              </a:spcBef>
              <a:buFont typeface="Arial" panose="020B0604020202020204" pitchFamily="34" charset="0"/>
              <a:buChar char="•"/>
            </a:pPr>
            <a:r>
              <a:rPr lang="en-US" sz="3200" dirty="0">
                <a:effectLst/>
                <a:latin typeface="Calibri" panose="020F0502020204030204" pitchFamily="34" charset="0"/>
                <a:ea typeface="Calibri" panose="020F0502020204030204" pitchFamily="34" charset="0"/>
                <a:cs typeface="Times New Roman" panose="02020603050405020304" pitchFamily="18" charset="0"/>
              </a:rPr>
              <a:t>Largely a CPU constrained throughput problem</a:t>
            </a:r>
          </a:p>
          <a:p>
            <a:pPr marL="114300" indent="-342900" algn="l">
              <a:lnSpc>
                <a:spcPct val="107000"/>
              </a:lnSpc>
              <a:spcBef>
                <a:spcPts val="0"/>
              </a:spcBef>
              <a:buFont typeface="Arial" panose="020B0604020202020204" pitchFamily="34" charset="0"/>
              <a:buChar char="•"/>
            </a:pPr>
            <a:r>
              <a:rPr lang="en-US" sz="3200" dirty="0">
                <a:effectLst/>
                <a:latin typeface="Calibri" panose="020F0502020204030204" pitchFamily="34" charset="0"/>
                <a:ea typeface="Calibri" panose="020F0502020204030204" pitchFamily="34" charset="0"/>
                <a:cs typeface="Times New Roman" panose="02020603050405020304" pitchFamily="18" charset="0"/>
              </a:rPr>
              <a:t>More CPU means more speed</a:t>
            </a:r>
          </a:p>
          <a:p>
            <a:pPr marL="114300" indent="-342900" algn="l">
              <a:lnSpc>
                <a:spcPct val="107000"/>
              </a:lnSpc>
              <a:spcBef>
                <a:spcPts val="0"/>
              </a:spcBef>
              <a:buFont typeface="Arial" panose="020B0604020202020204" pitchFamily="34" charset="0"/>
              <a:buChar char="•"/>
            </a:pPr>
            <a:r>
              <a:rPr lang="en-US" sz="3200" dirty="0">
                <a:effectLst/>
                <a:latin typeface="Calibri" panose="020F0502020204030204" pitchFamily="34" charset="0"/>
                <a:ea typeface="Calibri" panose="020F0502020204030204" pitchFamily="34" charset="0"/>
                <a:cs typeface="Times New Roman" panose="02020603050405020304" pitchFamily="18" charset="0"/>
              </a:rPr>
              <a:t>Request processing times scale linearly with thread count</a:t>
            </a:r>
          </a:p>
          <a:p>
            <a:pPr marL="114300" indent="-342900" algn="l">
              <a:lnSpc>
                <a:spcPct val="107000"/>
              </a:lnSpc>
              <a:spcBef>
                <a:spcPts val="0"/>
              </a:spcBef>
              <a:buFont typeface="Arial" panose="020B0604020202020204" pitchFamily="34" charset="0"/>
              <a:buChar char="•"/>
            </a:pPr>
            <a:r>
              <a:rPr lang="en-US" sz="3200" dirty="0">
                <a:effectLst/>
                <a:latin typeface="Calibri" panose="020F0502020204030204" pitchFamily="34" charset="0"/>
                <a:ea typeface="Calibri" panose="020F0502020204030204" pitchFamily="34" charset="0"/>
                <a:cs typeface="Times New Roman" panose="02020603050405020304" pitchFamily="18" charset="0"/>
              </a:rPr>
              <a:t>Development, UAT and PROD could and/or will act differently</a:t>
            </a:r>
          </a:p>
          <a:p>
            <a:pPr marL="114300" indent="-342900" algn="l">
              <a:lnSpc>
                <a:spcPct val="107000"/>
              </a:lnSpc>
              <a:spcBef>
                <a:spcPts val="0"/>
              </a:spcBef>
              <a:spcAft>
                <a:spcPts val="800"/>
              </a:spcAft>
              <a:buFont typeface="Arial" panose="020B0604020202020204" pitchFamily="34" charset="0"/>
              <a:buChar char="•"/>
            </a:pPr>
            <a:r>
              <a:rPr lang="en-US" sz="3200" dirty="0">
                <a:effectLst/>
                <a:latin typeface="Calibri" panose="020F0502020204030204" pitchFamily="34" charset="0"/>
                <a:ea typeface="Calibri" panose="020F0502020204030204" pitchFamily="34" charset="0"/>
                <a:cs typeface="Times New Roman" panose="02020603050405020304" pitchFamily="18" charset="0"/>
              </a:rPr>
              <a:t>Don't do this</a:t>
            </a:r>
          </a:p>
          <a:p>
            <a:endParaRPr lang="en-US" dirty="0"/>
          </a:p>
        </p:txBody>
      </p:sp>
      <p:sp>
        <p:nvSpPr>
          <p:cNvPr id="4" name="Text Placeholder 3">
            <a:extLst>
              <a:ext uri="{FF2B5EF4-FFF2-40B4-BE49-F238E27FC236}">
                <a16:creationId xmlns:a16="http://schemas.microsoft.com/office/drawing/2014/main" id="{F2E11E85-3939-48D1-BE44-23B081DD21D7}"/>
              </a:ext>
            </a:extLst>
          </p:cNvPr>
          <p:cNvSpPr>
            <a:spLocks noGrp="1"/>
          </p:cNvSpPr>
          <p:nvPr>
            <p:ph type="body" sz="half" idx="2"/>
          </p:nvPr>
        </p:nvSpPr>
        <p:spPr/>
        <p:txBody>
          <a:bodyPr/>
          <a:lstStyle/>
          <a:p>
            <a:endParaRPr lang="en-US" dirty="0"/>
          </a:p>
        </p:txBody>
      </p:sp>
      <p:pic>
        <p:nvPicPr>
          <p:cNvPr id="10" name="Picture 9">
            <a:extLst>
              <a:ext uri="{FF2B5EF4-FFF2-40B4-BE49-F238E27FC236}">
                <a16:creationId xmlns:a16="http://schemas.microsoft.com/office/drawing/2014/main" id="{52443101-C0B7-49E6-A8C6-98822A7C02C2}"/>
              </a:ext>
            </a:extLst>
          </p:cNvPr>
          <p:cNvPicPr>
            <a:picLocks noChangeAspect="1"/>
          </p:cNvPicPr>
          <p:nvPr/>
        </p:nvPicPr>
        <p:blipFill>
          <a:blip r:embed="rId3"/>
          <a:stretch>
            <a:fillRect/>
          </a:stretch>
        </p:blipFill>
        <p:spPr>
          <a:xfrm>
            <a:off x="930981" y="2268429"/>
            <a:ext cx="3749849" cy="3324404"/>
          </a:xfrm>
          <a:prstGeom prst="rect">
            <a:avLst/>
          </a:prstGeom>
        </p:spPr>
      </p:pic>
    </p:spTree>
    <p:extLst>
      <p:ext uri="{BB962C8B-B14F-4D97-AF65-F5344CB8AC3E}">
        <p14:creationId xmlns:p14="http://schemas.microsoft.com/office/powerpoint/2010/main" val="1292504489"/>
      </p:ext>
    </p:extLst>
  </p:cSld>
  <p:clrMapOvr>
    <a:masterClrMapping/>
  </p:clrMapOvr>
  <mc:AlternateContent xmlns:mc="http://schemas.openxmlformats.org/markup-compatibility/2006" xmlns:p14="http://schemas.microsoft.com/office/powerpoint/2010/main">
    <mc:Choice Requires="p14">
      <p:transition spd="slow" p14:dur="2000" advTm="75664"/>
    </mc:Choice>
    <mc:Fallback xmlns="">
      <p:transition spd="slow" advTm="75664"/>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5FD30094-5764-4F52-B9DD-E21E33D3D3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9676" y="1156854"/>
            <a:ext cx="10112648" cy="454429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7D9BABF-93A5-416A-9095-FC01B42D1D6F}"/>
              </a:ext>
            </a:extLst>
          </p:cNvPr>
          <p:cNvSpPr/>
          <p:nvPr/>
        </p:nvSpPr>
        <p:spPr>
          <a:xfrm>
            <a:off x="3620278" y="2192693"/>
            <a:ext cx="3051110" cy="3183293"/>
          </a:xfrm>
          <a:prstGeom prst="rect">
            <a:avLst/>
          </a:prstGeom>
          <a:solidFill>
            <a:schemeClr val="accent6">
              <a:alpha val="1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388BEAB-4B42-4ECD-9D1F-39F502CEC53C}"/>
              </a:ext>
            </a:extLst>
          </p:cNvPr>
          <p:cNvSpPr/>
          <p:nvPr/>
        </p:nvSpPr>
        <p:spPr>
          <a:xfrm>
            <a:off x="6671388" y="2192692"/>
            <a:ext cx="3051110" cy="3183293"/>
          </a:xfrm>
          <a:prstGeom prst="rect">
            <a:avLst/>
          </a:prstGeom>
          <a:solidFill>
            <a:schemeClr val="accent6">
              <a:alpha val="1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472893537"/>
      </p:ext>
    </p:extLst>
  </p:cSld>
  <p:clrMapOvr>
    <a:masterClrMapping/>
  </p:clrMapOvr>
  <mc:AlternateContent xmlns:mc="http://schemas.openxmlformats.org/markup-compatibility/2006" xmlns:p14="http://schemas.microsoft.com/office/powerpoint/2010/main">
    <mc:Choice Requires="p14">
      <p:transition spd="slow" p14:dur="2000" advTm="86016"/>
    </mc:Choice>
    <mc:Fallback xmlns="">
      <p:transition spd="slow" advTm="860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D5C0BF-CB52-42C4-AE0D-AA1F594642EF}"/>
              </a:ext>
            </a:extLst>
          </p:cNvPr>
          <p:cNvPicPr>
            <a:picLocks noChangeAspect="1"/>
          </p:cNvPicPr>
          <p:nvPr/>
        </p:nvPicPr>
        <p:blipFill>
          <a:blip r:embed="rId2"/>
          <a:stretch>
            <a:fillRect/>
          </a:stretch>
        </p:blipFill>
        <p:spPr>
          <a:xfrm>
            <a:off x="1596000" y="752809"/>
            <a:ext cx="9000000" cy="5352381"/>
          </a:xfrm>
          <a:prstGeom prst="rect">
            <a:avLst/>
          </a:prstGeom>
        </p:spPr>
      </p:pic>
    </p:spTree>
    <p:extLst>
      <p:ext uri="{BB962C8B-B14F-4D97-AF65-F5344CB8AC3E}">
        <p14:creationId xmlns:p14="http://schemas.microsoft.com/office/powerpoint/2010/main" val="338199541"/>
      </p:ext>
    </p:extLst>
  </p:cSld>
  <p:clrMapOvr>
    <a:masterClrMapping/>
  </p:clrMapOvr>
  <mc:AlternateContent xmlns:mc="http://schemas.openxmlformats.org/markup-compatibility/2006" xmlns:p14="http://schemas.microsoft.com/office/powerpoint/2010/main">
    <mc:Choice Requires="p14">
      <p:transition spd="slow" p14:dur="2000" advTm="35408"/>
    </mc:Choice>
    <mc:Fallback xmlns="">
      <p:transition spd="slow" advTm="35408"/>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AC58F-5278-4A1C-8517-602A03729DBA}"/>
              </a:ext>
            </a:extLst>
          </p:cNvPr>
          <p:cNvSpPr>
            <a:spLocks noGrp="1"/>
          </p:cNvSpPr>
          <p:nvPr>
            <p:ph type="title"/>
          </p:nvPr>
        </p:nvSpPr>
        <p:spPr/>
        <p:txBody>
          <a:bodyPr/>
          <a:lstStyle/>
          <a:p>
            <a:r>
              <a:rPr lang="en-US" dirty="0"/>
              <a:t>Read performance – EXPAND()</a:t>
            </a:r>
          </a:p>
        </p:txBody>
      </p:sp>
      <p:sp>
        <p:nvSpPr>
          <p:cNvPr id="3" name="Content Placeholder 2">
            <a:extLst>
              <a:ext uri="{FF2B5EF4-FFF2-40B4-BE49-F238E27FC236}">
                <a16:creationId xmlns:a16="http://schemas.microsoft.com/office/drawing/2014/main" id="{9B18CD7E-7ADA-446E-BFC5-701794346B1A}"/>
              </a:ext>
            </a:extLst>
          </p:cNvPr>
          <p:cNvSpPr>
            <a:spLocks noGrp="1"/>
          </p:cNvSpPr>
          <p:nvPr>
            <p:ph idx="1"/>
          </p:nvPr>
        </p:nvSpPr>
        <p:spPr/>
        <p:txBody>
          <a:bodyPr/>
          <a:lstStyle/>
          <a:p>
            <a:pPr marL="114300" indent="-342900">
              <a:lnSpc>
                <a:spcPct val="107000"/>
              </a:lnSpc>
              <a:spcBef>
                <a:spcPts val="0"/>
              </a:spcBef>
              <a:buFont typeface="Arial" panose="020B0604020202020204" pitchFamily="34" charset="0"/>
              <a:buChar char="•"/>
            </a:pPr>
            <a:r>
              <a:rPr lang="en-US" sz="3200" dirty="0">
                <a:effectLst/>
                <a:latin typeface="Calibri" panose="020F0502020204030204" pitchFamily="34" charset="0"/>
                <a:ea typeface="Calibri" panose="020F0502020204030204" pitchFamily="34" charset="0"/>
                <a:cs typeface="Times New Roman" panose="02020603050405020304" pitchFamily="18" charset="0"/>
              </a:rPr>
              <a:t>EXPAND() let’s you bring in data from a declared relationship</a:t>
            </a:r>
          </a:p>
          <a:p>
            <a:pPr marL="114300" indent="-342900">
              <a:lnSpc>
                <a:spcPct val="107000"/>
              </a:lnSpc>
              <a:spcBef>
                <a:spcPts val="0"/>
              </a:spcBef>
              <a:buFont typeface="Arial" panose="020B0604020202020204" pitchFamily="34" charset="0"/>
              <a:buChar char="•"/>
            </a:pPr>
            <a:r>
              <a:rPr lang="en-US" sz="3200" dirty="0">
                <a:effectLst/>
                <a:latin typeface="Calibri" panose="020F0502020204030204" pitchFamily="34" charset="0"/>
                <a:ea typeface="Calibri" panose="020F0502020204030204" pitchFamily="34" charset="0"/>
                <a:cs typeface="Times New Roman" panose="02020603050405020304" pitchFamily="18" charset="0"/>
              </a:rPr>
              <a:t>Slower on T1 compared to doing 2 requests</a:t>
            </a:r>
          </a:p>
          <a:p>
            <a:pPr marL="114300" indent="-342900">
              <a:lnSpc>
                <a:spcPct val="107000"/>
              </a:lnSpc>
              <a:spcBef>
                <a:spcPts val="0"/>
              </a:spcBef>
              <a:spcAft>
                <a:spcPts val="800"/>
              </a:spcAft>
              <a:buFont typeface="Arial" panose="020B0604020202020204" pitchFamily="34" charset="0"/>
              <a:buChar char="•"/>
            </a:pPr>
            <a:r>
              <a:rPr lang="en-US" sz="3200" dirty="0">
                <a:effectLst/>
                <a:latin typeface="Calibri" panose="020F0502020204030204" pitchFamily="34" charset="0"/>
                <a:ea typeface="Calibri" panose="020F0502020204030204" pitchFamily="34" charset="0"/>
                <a:cs typeface="Times New Roman" panose="02020603050405020304" pitchFamily="18" charset="0"/>
              </a:rPr>
              <a:t>Faster T2+ compared to doing 2 requests</a:t>
            </a:r>
          </a:p>
          <a:p>
            <a:endParaRPr lang="en-US" dirty="0"/>
          </a:p>
          <a:p>
            <a:endParaRPr lang="en-US" dirty="0"/>
          </a:p>
        </p:txBody>
      </p:sp>
      <p:sp>
        <p:nvSpPr>
          <p:cNvPr id="4" name="Text Placeholder 3">
            <a:extLst>
              <a:ext uri="{FF2B5EF4-FFF2-40B4-BE49-F238E27FC236}">
                <a16:creationId xmlns:a16="http://schemas.microsoft.com/office/drawing/2014/main" id="{E131D6A8-DDC3-4EEA-BADD-F5890EC80DB2}"/>
              </a:ext>
            </a:extLst>
          </p:cNvPr>
          <p:cNvSpPr>
            <a:spLocks noGrp="1"/>
          </p:cNvSpPr>
          <p:nvPr>
            <p:ph type="body" sz="half" idx="2"/>
          </p:nvPr>
        </p:nvSpPr>
        <p:spPr/>
        <p:txBody>
          <a:bodyPr/>
          <a:lstStyle/>
          <a:p>
            <a:endParaRPr lang="en-US"/>
          </a:p>
        </p:txBody>
      </p:sp>
      <p:pic>
        <p:nvPicPr>
          <p:cNvPr id="4102" name="Picture 6">
            <a:extLst>
              <a:ext uri="{FF2B5EF4-FFF2-40B4-BE49-F238E27FC236}">
                <a16:creationId xmlns:a16="http://schemas.microsoft.com/office/drawing/2014/main" id="{C8E13C47-9CC0-47BF-AD7E-52994AD301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6538" y="2467769"/>
            <a:ext cx="2857500" cy="299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9408922"/>
      </p:ext>
    </p:extLst>
  </p:cSld>
  <p:clrMapOvr>
    <a:masterClrMapping/>
  </p:clrMapOvr>
  <mc:AlternateContent xmlns:mc="http://schemas.openxmlformats.org/markup-compatibility/2006" xmlns:p14="http://schemas.microsoft.com/office/powerpoint/2010/main">
    <mc:Choice Requires="p14">
      <p:transition spd="slow" p14:dur="2000" advTm="19886"/>
    </mc:Choice>
    <mc:Fallback xmlns="">
      <p:transition spd="slow" advTm="19886"/>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42A3D9-02D0-4E65-A2BC-B3C526AFB922}"/>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AF3FA096-33F4-4B15-81D9-7DE60954EDB7}"/>
              </a:ext>
            </a:extLst>
          </p:cNvPr>
          <p:cNvPicPr>
            <a:picLocks noChangeAspect="1"/>
          </p:cNvPicPr>
          <p:nvPr/>
        </p:nvPicPr>
        <p:blipFill>
          <a:blip r:embed="rId3"/>
          <a:stretch>
            <a:fillRect/>
          </a:stretch>
        </p:blipFill>
        <p:spPr>
          <a:xfrm>
            <a:off x="3238857" y="1699155"/>
            <a:ext cx="5714286" cy="3790476"/>
          </a:xfrm>
          <a:prstGeom prst="rect">
            <a:avLst/>
          </a:prstGeom>
        </p:spPr>
      </p:pic>
      <p:sp>
        <p:nvSpPr>
          <p:cNvPr id="4" name="Arrow: Down 3">
            <a:extLst>
              <a:ext uri="{FF2B5EF4-FFF2-40B4-BE49-F238E27FC236}">
                <a16:creationId xmlns:a16="http://schemas.microsoft.com/office/drawing/2014/main" id="{5502F5C7-90E8-401E-8703-F3DB59116771}"/>
              </a:ext>
            </a:extLst>
          </p:cNvPr>
          <p:cNvSpPr/>
          <p:nvPr/>
        </p:nvSpPr>
        <p:spPr>
          <a:xfrm rot="16200000">
            <a:off x="2797055" y="3079595"/>
            <a:ext cx="447757" cy="91670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Down 7">
            <a:extLst>
              <a:ext uri="{FF2B5EF4-FFF2-40B4-BE49-F238E27FC236}">
                <a16:creationId xmlns:a16="http://schemas.microsoft.com/office/drawing/2014/main" id="{B24B939F-330D-49C8-ADD2-0A2413A4ACCA}"/>
              </a:ext>
            </a:extLst>
          </p:cNvPr>
          <p:cNvSpPr/>
          <p:nvPr/>
        </p:nvSpPr>
        <p:spPr>
          <a:xfrm rot="16200000">
            <a:off x="2615907" y="1562205"/>
            <a:ext cx="447757" cy="91670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638587529"/>
      </p:ext>
    </p:extLst>
  </p:cSld>
  <p:clrMapOvr>
    <a:masterClrMapping/>
  </p:clrMapOvr>
  <mc:AlternateContent xmlns:mc="http://schemas.openxmlformats.org/markup-compatibility/2006" xmlns:p14="http://schemas.microsoft.com/office/powerpoint/2010/main">
    <mc:Choice Requires="p14">
      <p:transition spd="slow" p14:dur="2000" advTm="19567"/>
    </mc:Choice>
    <mc:Fallback xmlns="">
      <p:transition spd="slow" advTm="195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A61B81-E229-4E4A-B355-F5FE97AA47EE}"/>
              </a:ext>
            </a:extLst>
          </p:cNvPr>
          <p:cNvPicPr>
            <a:picLocks noChangeAspect="1"/>
          </p:cNvPicPr>
          <p:nvPr/>
        </p:nvPicPr>
        <p:blipFill>
          <a:blip r:embed="rId2"/>
          <a:stretch>
            <a:fillRect/>
          </a:stretch>
        </p:blipFill>
        <p:spPr>
          <a:xfrm>
            <a:off x="3853143" y="2081381"/>
            <a:ext cx="4485714" cy="2695238"/>
          </a:xfrm>
          <a:prstGeom prst="rect">
            <a:avLst/>
          </a:prstGeom>
        </p:spPr>
      </p:pic>
      <p:sp>
        <p:nvSpPr>
          <p:cNvPr id="2" name="Title 1">
            <a:extLst>
              <a:ext uri="{FF2B5EF4-FFF2-40B4-BE49-F238E27FC236}">
                <a16:creationId xmlns:a16="http://schemas.microsoft.com/office/drawing/2014/main" id="{5BB14A89-FF3D-40F3-B9DB-F88051E5EFEC}"/>
              </a:ext>
            </a:extLst>
          </p:cNvPr>
          <p:cNvSpPr>
            <a:spLocks noGrp="1"/>
          </p:cNvSpPr>
          <p:nvPr>
            <p:ph type="title"/>
          </p:nvPr>
        </p:nvSpPr>
        <p:spPr/>
        <p:txBody>
          <a:bodyPr/>
          <a:lstStyle/>
          <a:p>
            <a:r>
              <a:rPr lang="en-US" dirty="0"/>
              <a:t>Development</a:t>
            </a:r>
          </a:p>
        </p:txBody>
      </p:sp>
    </p:spTree>
    <p:extLst>
      <p:ext uri="{BB962C8B-B14F-4D97-AF65-F5344CB8AC3E}">
        <p14:creationId xmlns:p14="http://schemas.microsoft.com/office/powerpoint/2010/main" val="2728373990"/>
      </p:ext>
    </p:extLst>
  </p:cSld>
  <p:clrMapOvr>
    <a:masterClrMapping/>
  </p:clrMapOvr>
  <mc:AlternateContent xmlns:mc="http://schemas.openxmlformats.org/markup-compatibility/2006" xmlns:p14="http://schemas.microsoft.com/office/powerpoint/2010/main">
    <mc:Choice Requires="p14">
      <p:transition spd="slow" p14:dur="2000" advTm="25288"/>
    </mc:Choice>
    <mc:Fallback xmlns="">
      <p:transition spd="slow" advTm="25288"/>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C0B6EA22-9904-4167-8AD6-7BB1A15C50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1438" y="1909763"/>
            <a:ext cx="4429125" cy="303847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A0149051-441D-4D43-8073-69E846B7DF19}"/>
              </a:ext>
            </a:extLst>
          </p:cNvPr>
          <p:cNvSpPr>
            <a:spLocks noGrp="1"/>
          </p:cNvSpPr>
          <p:nvPr>
            <p:ph type="title"/>
          </p:nvPr>
        </p:nvSpPr>
        <p:spPr/>
        <p:txBody>
          <a:bodyPr/>
          <a:lstStyle/>
          <a:p>
            <a:r>
              <a:rPr lang="en-US" dirty="0"/>
              <a:t>UAT / T2+</a:t>
            </a:r>
          </a:p>
        </p:txBody>
      </p:sp>
    </p:spTree>
    <p:extLst>
      <p:ext uri="{BB962C8B-B14F-4D97-AF65-F5344CB8AC3E}">
        <p14:creationId xmlns:p14="http://schemas.microsoft.com/office/powerpoint/2010/main" val="2818304567"/>
      </p:ext>
    </p:extLst>
  </p:cSld>
  <p:clrMapOvr>
    <a:masterClrMapping/>
  </p:clrMapOvr>
  <mc:AlternateContent xmlns:mc="http://schemas.openxmlformats.org/markup-compatibility/2006" xmlns:p14="http://schemas.microsoft.com/office/powerpoint/2010/main">
    <mc:Choice Requires="p14">
      <p:transition spd="slow" p14:dur="2000" advTm="17240"/>
    </mc:Choice>
    <mc:Fallback xmlns="">
      <p:transition spd="slow" advTm="1724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3C270F-1FC1-472D-9789-866A2976229C}"/>
              </a:ext>
            </a:extLst>
          </p:cNvPr>
          <p:cNvSpPr>
            <a:spLocks noGrp="1"/>
          </p:cNvSpPr>
          <p:nvPr>
            <p:ph type="title"/>
          </p:nvPr>
        </p:nvSpPr>
        <p:spPr/>
        <p:txBody>
          <a:bodyPr/>
          <a:lstStyle/>
          <a:p>
            <a:r>
              <a:rPr lang="en-US" dirty="0"/>
              <a:t>Pagination</a:t>
            </a:r>
          </a:p>
        </p:txBody>
      </p:sp>
      <p:sp>
        <p:nvSpPr>
          <p:cNvPr id="4" name="Content Placeholder 3">
            <a:extLst>
              <a:ext uri="{FF2B5EF4-FFF2-40B4-BE49-F238E27FC236}">
                <a16:creationId xmlns:a16="http://schemas.microsoft.com/office/drawing/2014/main" id="{AD679648-D64C-4661-9554-30803336AB92}"/>
              </a:ext>
            </a:extLst>
          </p:cNvPr>
          <p:cNvSpPr>
            <a:spLocks noGrp="1"/>
          </p:cNvSpPr>
          <p:nvPr>
            <p:ph idx="1"/>
          </p:nvPr>
        </p:nvSpPr>
        <p:spPr/>
        <p:txBody>
          <a:bodyPr/>
          <a:lstStyle/>
          <a:p>
            <a:r>
              <a:rPr lang="en-US" dirty="0"/>
              <a:t>2 Methods</a:t>
            </a:r>
          </a:p>
          <a:p>
            <a:r>
              <a:rPr lang="en-US" dirty="0"/>
              <a:t>Skip and Take</a:t>
            </a:r>
          </a:p>
          <a:p>
            <a:pPr lvl="1"/>
            <a:r>
              <a:rPr lang="en-US" dirty="0"/>
              <a:t>Take x while skipping y</a:t>
            </a:r>
          </a:p>
          <a:p>
            <a:pPr lvl="1"/>
            <a:r>
              <a:rPr lang="en-US" dirty="0"/>
              <a:t>Take 10000, skip (offset)</a:t>
            </a:r>
          </a:p>
          <a:p>
            <a:r>
              <a:rPr lang="en-US" dirty="0"/>
              <a:t>Continuation</a:t>
            </a:r>
          </a:p>
          <a:p>
            <a:pPr lvl="1"/>
            <a:r>
              <a:rPr lang="en-US" dirty="0"/>
              <a:t>Each page has a link to the next</a:t>
            </a:r>
          </a:p>
          <a:p>
            <a:pPr lvl="1"/>
            <a:r>
              <a:rPr lang="en-US" dirty="0"/>
              <a:t>This follows that link</a:t>
            </a:r>
          </a:p>
        </p:txBody>
      </p:sp>
      <p:sp>
        <p:nvSpPr>
          <p:cNvPr id="5" name="Text Placeholder 4">
            <a:extLst>
              <a:ext uri="{FF2B5EF4-FFF2-40B4-BE49-F238E27FC236}">
                <a16:creationId xmlns:a16="http://schemas.microsoft.com/office/drawing/2014/main" id="{99E4C0C3-1781-464F-9724-D372ECD06AF4}"/>
              </a:ext>
            </a:extLst>
          </p:cNvPr>
          <p:cNvSpPr>
            <a:spLocks noGrp="1"/>
          </p:cNvSpPr>
          <p:nvPr>
            <p:ph type="body" sz="half" idx="2"/>
          </p:nvPr>
        </p:nvSpPr>
        <p:spPr/>
        <p:txBody>
          <a:bodyPr/>
          <a:lstStyle/>
          <a:p>
            <a:endParaRPr lang="en-US"/>
          </a:p>
        </p:txBody>
      </p:sp>
      <p:pic>
        <p:nvPicPr>
          <p:cNvPr id="5124" name="Picture 4">
            <a:extLst>
              <a:ext uri="{FF2B5EF4-FFF2-40B4-BE49-F238E27FC236}">
                <a16:creationId xmlns:a16="http://schemas.microsoft.com/office/drawing/2014/main" id="{F406ABBD-C70D-47FC-AB9C-6CC60E2F1B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075" y="2042731"/>
            <a:ext cx="6137962" cy="3229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8120153"/>
      </p:ext>
    </p:extLst>
  </p:cSld>
  <p:clrMapOvr>
    <a:masterClrMapping/>
  </p:clrMapOvr>
  <mc:AlternateContent xmlns:mc="http://schemas.openxmlformats.org/markup-compatibility/2006" xmlns:p14="http://schemas.microsoft.com/office/powerpoint/2010/main">
    <mc:Choice Requires="p14">
      <p:transition spd="slow" p14:dur="2000" advTm="35480"/>
    </mc:Choice>
    <mc:Fallback xmlns="">
      <p:transition spd="slow" advTm="3548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8D9C1A-E7F2-49A8-A8B4-FBCEA27B0DB8}"/>
              </a:ext>
            </a:extLst>
          </p:cNvPr>
          <p:cNvSpPr>
            <a:spLocks noGrp="1"/>
          </p:cNvSpPr>
          <p:nvPr>
            <p:ph type="title"/>
          </p:nvPr>
        </p:nvSpPr>
        <p:spPr/>
        <p:txBody>
          <a:bodyPr/>
          <a:lstStyle/>
          <a:p>
            <a:r>
              <a:rPr lang="en-US" dirty="0"/>
              <a:t>Sources</a:t>
            </a:r>
          </a:p>
        </p:txBody>
      </p:sp>
      <p:sp>
        <p:nvSpPr>
          <p:cNvPr id="6" name="Content Placeholder 5">
            <a:extLst>
              <a:ext uri="{FF2B5EF4-FFF2-40B4-BE49-F238E27FC236}">
                <a16:creationId xmlns:a16="http://schemas.microsoft.com/office/drawing/2014/main" id="{C3D98D46-D43B-48C9-A90E-CCA96DC205EE}"/>
              </a:ext>
            </a:extLst>
          </p:cNvPr>
          <p:cNvSpPr>
            <a:spLocks noGrp="1"/>
          </p:cNvSpPr>
          <p:nvPr>
            <p:ph idx="1"/>
          </p:nvPr>
        </p:nvSpPr>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black"/>
                </a:solidFill>
                <a:effectLst/>
                <a:uLnTx/>
                <a:uFillTx/>
                <a:latin typeface="Open Sans"/>
                <a:ea typeface="+mn-ea"/>
                <a:cs typeface="+mn-cs"/>
                <a:hlinkClick r:id="rId2"/>
              </a:rPr>
              <a:t>https://github.com/NathanClouseAX/AAXDataEntityPerfTest</a:t>
            </a:r>
            <a:endParaRPr kumimoji="0" lang="en-US" sz="1600" b="0" i="0" u="none" strike="noStrike" kern="1200" cap="none" spc="0" normalizeH="0" baseline="0" noProof="0" dirty="0">
              <a:ln>
                <a:noFill/>
              </a:ln>
              <a:solidFill>
                <a:prstClr val="black"/>
              </a:solidFill>
              <a:effectLst/>
              <a:uLnTx/>
              <a:uFillTx/>
              <a:latin typeface="Open Sans"/>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prstClr val="black"/>
              </a:solidFill>
              <a:effectLst/>
              <a:uLnTx/>
              <a:uFillTx/>
              <a:latin typeface="Open Sans"/>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black"/>
                </a:solidFill>
                <a:effectLst/>
                <a:uLnTx/>
                <a:uFillTx/>
                <a:latin typeface="Open Sans"/>
                <a:ea typeface="+mn-ea"/>
                <a:cs typeface="+mn-cs"/>
                <a:hlinkClick r:id="rId3"/>
              </a:rPr>
              <a:t>http://www.atomicax.com/content/odata-experiment-deep-dive-odata-and-how-use-it</a:t>
            </a:r>
            <a:endParaRPr kumimoji="0" lang="en-US" sz="1600" b="0" i="0" u="none" strike="noStrike" kern="1200" cap="none" spc="0" normalizeH="0" baseline="0" noProof="0" dirty="0">
              <a:ln>
                <a:noFill/>
              </a:ln>
              <a:solidFill>
                <a:prstClr val="black"/>
              </a:solidFill>
              <a:effectLst/>
              <a:uLnTx/>
              <a:uFillTx/>
              <a:latin typeface="Open Sans"/>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prstClr val="black"/>
              </a:solidFill>
              <a:effectLst/>
              <a:uLnTx/>
              <a:uFillTx/>
              <a:latin typeface="Open Sans"/>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black"/>
                </a:solidFill>
                <a:effectLst/>
                <a:uLnTx/>
                <a:uFillTx/>
                <a:latin typeface="Open Sans"/>
                <a:ea typeface="+mn-ea"/>
                <a:cs typeface="+mn-cs"/>
                <a:hlinkClick r:id="rId4"/>
              </a:rPr>
              <a:t>https://github.com/NathanClouseAX/AAXDataEntities</a:t>
            </a:r>
            <a:endParaRPr kumimoji="0" lang="en-US" sz="1600" b="0" i="0" u="none" strike="noStrike" kern="1200" cap="none" spc="0" normalizeH="0" baseline="0" noProof="0" dirty="0">
              <a:ln>
                <a:noFill/>
              </a:ln>
              <a:solidFill>
                <a:prstClr val="black"/>
              </a:solidFill>
              <a:effectLst/>
              <a:uLnTx/>
              <a:uFillTx/>
              <a:latin typeface="Open Sans"/>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prstClr val="black"/>
              </a:solidFill>
              <a:effectLst/>
              <a:uLnTx/>
              <a:uFillTx/>
              <a:latin typeface="Open Sans"/>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black"/>
                </a:solidFill>
                <a:effectLst/>
                <a:uLnTx/>
                <a:uFillTx/>
                <a:latin typeface="Open Sans"/>
                <a:ea typeface="+mn-ea"/>
                <a:cs typeface="+mn-cs"/>
                <a:hlinkClick r:id="rId5"/>
              </a:rPr>
              <a:t>https://github.com/users/NathanClouseAX/projects/2</a:t>
            </a:r>
            <a:endParaRPr kumimoji="0" lang="en-US" sz="1600" b="0" i="0" u="none" strike="noStrike" kern="1200" cap="none" spc="0" normalizeH="0" baseline="0" noProof="0" dirty="0">
              <a:ln>
                <a:noFill/>
              </a:ln>
              <a:solidFill>
                <a:prstClr val="black"/>
              </a:solidFill>
              <a:effectLst/>
              <a:uLnTx/>
              <a:uFillTx/>
              <a:latin typeface="Open Sans"/>
              <a:ea typeface="+mn-ea"/>
              <a:cs typeface="+mn-cs"/>
            </a:endParaRPr>
          </a:p>
          <a:p>
            <a:endParaRPr lang="en-US" dirty="0"/>
          </a:p>
        </p:txBody>
      </p:sp>
    </p:spTree>
    <p:extLst>
      <p:ext uri="{BB962C8B-B14F-4D97-AF65-F5344CB8AC3E}">
        <p14:creationId xmlns:p14="http://schemas.microsoft.com/office/powerpoint/2010/main" val="1399551058"/>
      </p:ext>
    </p:extLst>
  </p:cSld>
  <p:clrMapOvr>
    <a:masterClrMapping/>
  </p:clrMapOvr>
  <mc:AlternateContent xmlns:mc="http://schemas.openxmlformats.org/markup-compatibility/2006" xmlns:p14="http://schemas.microsoft.com/office/powerpoint/2010/main">
    <mc:Choice Requires="p14">
      <p:transition spd="slow" p14:dur="2000" advTm="25072"/>
    </mc:Choice>
    <mc:Fallback xmlns="">
      <p:transition spd="slow" advTm="25072"/>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54F9E-663F-46EE-8E3D-FD48E380CEAF}"/>
              </a:ext>
            </a:extLst>
          </p:cNvPr>
          <p:cNvSpPr>
            <a:spLocks noGrp="1"/>
          </p:cNvSpPr>
          <p:nvPr>
            <p:ph type="title"/>
          </p:nvPr>
        </p:nvSpPr>
        <p:spPr/>
        <p:txBody>
          <a:bodyPr/>
          <a:lstStyle/>
          <a:p>
            <a:r>
              <a:rPr lang="en-US" dirty="0"/>
              <a:t>Read performance – Pagination</a:t>
            </a:r>
          </a:p>
        </p:txBody>
      </p:sp>
      <p:pic>
        <p:nvPicPr>
          <p:cNvPr id="6" name="Picture 5">
            <a:extLst>
              <a:ext uri="{FF2B5EF4-FFF2-40B4-BE49-F238E27FC236}">
                <a16:creationId xmlns:a16="http://schemas.microsoft.com/office/drawing/2014/main" id="{8EB369CA-2CAA-4304-9A7B-FBD2F722DED6}"/>
              </a:ext>
            </a:extLst>
          </p:cNvPr>
          <p:cNvPicPr>
            <a:picLocks noChangeAspect="1"/>
          </p:cNvPicPr>
          <p:nvPr/>
        </p:nvPicPr>
        <p:blipFill>
          <a:blip r:embed="rId2"/>
          <a:stretch>
            <a:fillRect/>
          </a:stretch>
        </p:blipFill>
        <p:spPr>
          <a:xfrm>
            <a:off x="2262666" y="1943285"/>
            <a:ext cx="7666667" cy="2971429"/>
          </a:xfrm>
          <a:prstGeom prst="rect">
            <a:avLst/>
          </a:prstGeom>
        </p:spPr>
      </p:pic>
    </p:spTree>
    <p:extLst>
      <p:ext uri="{BB962C8B-B14F-4D97-AF65-F5344CB8AC3E}">
        <p14:creationId xmlns:p14="http://schemas.microsoft.com/office/powerpoint/2010/main" val="3614626639"/>
      </p:ext>
    </p:extLst>
  </p:cSld>
  <p:clrMapOvr>
    <a:masterClrMapping/>
  </p:clrMapOvr>
  <mc:AlternateContent xmlns:mc="http://schemas.openxmlformats.org/markup-compatibility/2006" xmlns:p14="http://schemas.microsoft.com/office/powerpoint/2010/main">
    <mc:Choice Requires="p14">
      <p:transition spd="slow" p14:dur="2000" advTm="36070"/>
    </mc:Choice>
    <mc:Fallback xmlns="">
      <p:transition spd="slow" advTm="3607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07DFBC-980A-48B7-9D68-8F5804F2468E}"/>
              </a:ext>
            </a:extLst>
          </p:cNvPr>
          <p:cNvPicPr>
            <a:picLocks noChangeAspect="1"/>
          </p:cNvPicPr>
          <p:nvPr/>
        </p:nvPicPr>
        <p:blipFill>
          <a:blip r:embed="rId4"/>
          <a:stretch>
            <a:fillRect/>
          </a:stretch>
        </p:blipFill>
        <p:spPr>
          <a:xfrm>
            <a:off x="1776952" y="1167095"/>
            <a:ext cx="8638095" cy="4523809"/>
          </a:xfrm>
          <a:prstGeom prst="rect">
            <a:avLst/>
          </a:prstGeom>
        </p:spPr>
      </p:pic>
      <p:sp>
        <p:nvSpPr>
          <p:cNvPr id="5" name="Rectangle 4">
            <a:extLst>
              <a:ext uri="{FF2B5EF4-FFF2-40B4-BE49-F238E27FC236}">
                <a16:creationId xmlns:a16="http://schemas.microsoft.com/office/drawing/2014/main" id="{8AFD4676-3B2F-43B4-9B0C-E2A20CD545CF}"/>
              </a:ext>
            </a:extLst>
          </p:cNvPr>
          <p:cNvSpPr/>
          <p:nvPr/>
        </p:nvSpPr>
        <p:spPr>
          <a:xfrm>
            <a:off x="2026355" y="3318933"/>
            <a:ext cx="8139289" cy="1535289"/>
          </a:xfrm>
          <a:prstGeom prst="rect">
            <a:avLst/>
          </a:prstGeom>
          <a:solidFill>
            <a:schemeClr val="accent6">
              <a:alpha val="1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Arrow: Down 5">
            <a:extLst>
              <a:ext uri="{FF2B5EF4-FFF2-40B4-BE49-F238E27FC236}">
                <a16:creationId xmlns:a16="http://schemas.microsoft.com/office/drawing/2014/main" id="{E9303455-7311-4892-A23A-5A73A8203D71}"/>
              </a:ext>
            </a:extLst>
          </p:cNvPr>
          <p:cNvSpPr/>
          <p:nvPr/>
        </p:nvSpPr>
        <p:spPr>
          <a:xfrm rot="16200000">
            <a:off x="1442388" y="2357106"/>
            <a:ext cx="447757" cy="91670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957758867"/>
      </p:ext>
    </p:extLst>
  </p:cSld>
  <p:clrMapOvr>
    <a:masterClrMapping/>
  </p:clrMapOvr>
  <mc:AlternateContent xmlns:mc="http://schemas.openxmlformats.org/markup-compatibility/2006" xmlns:p14="http://schemas.microsoft.com/office/powerpoint/2010/main">
    <mc:Choice Requires="p14">
      <p:transition spd="slow" p14:dur="2000" advTm="54047"/>
    </mc:Choice>
    <mc:Fallback xmlns="">
      <p:transition spd="slow" advTm="540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6B186D-C501-4CBC-A5CC-BD5980862B30}"/>
              </a:ext>
            </a:extLst>
          </p:cNvPr>
          <p:cNvPicPr>
            <a:picLocks noChangeAspect="1"/>
          </p:cNvPicPr>
          <p:nvPr/>
        </p:nvPicPr>
        <p:blipFill>
          <a:blip r:embed="rId4"/>
          <a:stretch>
            <a:fillRect/>
          </a:stretch>
        </p:blipFill>
        <p:spPr>
          <a:xfrm>
            <a:off x="2067428" y="629000"/>
            <a:ext cx="8057143" cy="5600000"/>
          </a:xfrm>
          <a:prstGeom prst="rect">
            <a:avLst/>
          </a:prstGeom>
        </p:spPr>
      </p:pic>
      <p:sp>
        <p:nvSpPr>
          <p:cNvPr id="5" name="Rectangle 4">
            <a:extLst>
              <a:ext uri="{FF2B5EF4-FFF2-40B4-BE49-F238E27FC236}">
                <a16:creationId xmlns:a16="http://schemas.microsoft.com/office/drawing/2014/main" id="{D98A91A3-915B-4CD0-94C5-3F36564DEC17}"/>
              </a:ext>
            </a:extLst>
          </p:cNvPr>
          <p:cNvSpPr/>
          <p:nvPr/>
        </p:nvSpPr>
        <p:spPr>
          <a:xfrm>
            <a:off x="2291645" y="2178756"/>
            <a:ext cx="7286977" cy="259644"/>
          </a:xfrm>
          <a:prstGeom prst="rect">
            <a:avLst/>
          </a:prstGeom>
          <a:solidFill>
            <a:schemeClr val="accent6">
              <a:alpha val="1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92173A9-6964-4D82-80C4-5978FA7C7374}"/>
              </a:ext>
            </a:extLst>
          </p:cNvPr>
          <p:cNvSpPr/>
          <p:nvPr/>
        </p:nvSpPr>
        <p:spPr>
          <a:xfrm>
            <a:off x="2837594" y="3299178"/>
            <a:ext cx="7286977" cy="259644"/>
          </a:xfrm>
          <a:prstGeom prst="rect">
            <a:avLst/>
          </a:prstGeom>
          <a:solidFill>
            <a:schemeClr val="accent6">
              <a:alpha val="1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0A00797-124E-46E4-BDE6-3AEEE3821681}"/>
              </a:ext>
            </a:extLst>
          </p:cNvPr>
          <p:cNvSpPr/>
          <p:nvPr/>
        </p:nvSpPr>
        <p:spPr>
          <a:xfrm>
            <a:off x="2291644" y="5969356"/>
            <a:ext cx="7286977" cy="259644"/>
          </a:xfrm>
          <a:prstGeom prst="rect">
            <a:avLst/>
          </a:prstGeom>
          <a:solidFill>
            <a:schemeClr val="accent6">
              <a:alpha val="1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837477287"/>
      </p:ext>
    </p:extLst>
  </p:cSld>
  <p:clrMapOvr>
    <a:masterClrMapping/>
  </p:clrMapOvr>
  <mc:AlternateContent xmlns:mc="http://schemas.openxmlformats.org/markup-compatibility/2006" xmlns:p14="http://schemas.microsoft.com/office/powerpoint/2010/main">
    <mc:Choice Requires="p14">
      <p:transition spd="slow" p14:dur="2000" advTm="28224"/>
    </mc:Choice>
    <mc:Fallback xmlns="">
      <p:transition spd="slow" advTm="2822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5B951-C1E1-42BE-B0F2-CA4FF1251177}"/>
              </a:ext>
            </a:extLst>
          </p:cNvPr>
          <p:cNvSpPr>
            <a:spLocks noGrp="1"/>
          </p:cNvSpPr>
          <p:nvPr>
            <p:ph type="title"/>
          </p:nvPr>
        </p:nvSpPr>
        <p:spPr/>
        <p:txBody>
          <a:bodyPr/>
          <a:lstStyle/>
          <a:p>
            <a:r>
              <a:rPr lang="en-US" dirty="0"/>
              <a:t>Cross Company</a:t>
            </a:r>
          </a:p>
        </p:txBody>
      </p:sp>
      <p:sp>
        <p:nvSpPr>
          <p:cNvPr id="3" name="Content Placeholder 2">
            <a:extLst>
              <a:ext uri="{FF2B5EF4-FFF2-40B4-BE49-F238E27FC236}">
                <a16:creationId xmlns:a16="http://schemas.microsoft.com/office/drawing/2014/main" id="{9B3E4368-986F-4B83-8F6E-D2CBADB65539}"/>
              </a:ext>
            </a:extLst>
          </p:cNvPr>
          <p:cNvSpPr>
            <a:spLocks noGrp="1"/>
          </p:cNvSpPr>
          <p:nvPr>
            <p:ph idx="1"/>
          </p:nvPr>
        </p:nvSpPr>
        <p:spPr/>
        <p:txBody>
          <a:bodyPr/>
          <a:lstStyle/>
          <a:p>
            <a:r>
              <a:rPr lang="en-US" dirty="0"/>
              <a:t>Get data from ALL legal entities</a:t>
            </a:r>
          </a:p>
          <a:p>
            <a:r>
              <a:rPr lang="en-US" dirty="0"/>
              <a:t>Authentication tied to user</a:t>
            </a:r>
          </a:p>
          <a:p>
            <a:r>
              <a:rPr lang="en-US" dirty="0"/>
              <a:t>User tied to company</a:t>
            </a:r>
          </a:p>
          <a:p>
            <a:endParaRPr lang="en-US" dirty="0"/>
          </a:p>
        </p:txBody>
      </p:sp>
      <p:sp>
        <p:nvSpPr>
          <p:cNvPr id="4" name="Text Placeholder 3">
            <a:extLst>
              <a:ext uri="{FF2B5EF4-FFF2-40B4-BE49-F238E27FC236}">
                <a16:creationId xmlns:a16="http://schemas.microsoft.com/office/drawing/2014/main" id="{77753178-F549-495A-B3BC-2C2A93D9416C}"/>
              </a:ext>
            </a:extLst>
          </p:cNvPr>
          <p:cNvSpPr>
            <a:spLocks noGrp="1"/>
          </p:cNvSpPr>
          <p:nvPr>
            <p:ph type="body" sz="half" idx="2"/>
          </p:nvPr>
        </p:nvSpPr>
        <p:spPr/>
        <p:txBody>
          <a:bodyPr/>
          <a:lstStyle/>
          <a:p>
            <a:endParaRPr lang="en-US"/>
          </a:p>
        </p:txBody>
      </p:sp>
      <p:pic>
        <p:nvPicPr>
          <p:cNvPr id="7" name="Picture 6">
            <a:extLst>
              <a:ext uri="{FF2B5EF4-FFF2-40B4-BE49-F238E27FC236}">
                <a16:creationId xmlns:a16="http://schemas.microsoft.com/office/drawing/2014/main" id="{1F6F5372-0CAD-4DA7-BC4A-85C0FF0F8030}"/>
              </a:ext>
            </a:extLst>
          </p:cNvPr>
          <p:cNvPicPr>
            <a:picLocks noChangeAspect="1"/>
          </p:cNvPicPr>
          <p:nvPr/>
        </p:nvPicPr>
        <p:blipFill>
          <a:blip r:embed="rId2"/>
          <a:stretch>
            <a:fillRect/>
          </a:stretch>
        </p:blipFill>
        <p:spPr>
          <a:xfrm>
            <a:off x="5769288" y="3210622"/>
            <a:ext cx="5000000" cy="2009524"/>
          </a:xfrm>
          <a:prstGeom prst="rect">
            <a:avLst/>
          </a:prstGeom>
        </p:spPr>
      </p:pic>
    </p:spTree>
    <p:extLst>
      <p:ext uri="{BB962C8B-B14F-4D97-AF65-F5344CB8AC3E}">
        <p14:creationId xmlns:p14="http://schemas.microsoft.com/office/powerpoint/2010/main" val="2449057944"/>
      </p:ext>
    </p:extLst>
  </p:cSld>
  <p:clrMapOvr>
    <a:masterClrMapping/>
  </p:clrMapOvr>
  <mc:AlternateContent xmlns:mc="http://schemas.openxmlformats.org/markup-compatibility/2006" xmlns:p14="http://schemas.microsoft.com/office/powerpoint/2010/main">
    <mc:Choice Requires="p14">
      <p:transition spd="slow" p14:dur="2000" advTm="35415"/>
    </mc:Choice>
    <mc:Fallback xmlns="">
      <p:transition spd="slow" advTm="35415"/>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46152-CAE8-451D-BEA4-2B640E48B411}"/>
              </a:ext>
            </a:extLst>
          </p:cNvPr>
          <p:cNvSpPr>
            <a:spLocks noGrp="1"/>
          </p:cNvSpPr>
          <p:nvPr>
            <p:ph type="title"/>
          </p:nvPr>
        </p:nvSpPr>
        <p:spPr/>
        <p:txBody>
          <a:bodyPr/>
          <a:lstStyle/>
          <a:p>
            <a:r>
              <a:rPr lang="en-US" dirty="0"/>
              <a:t>Read Performance -  Simplicity</a:t>
            </a:r>
          </a:p>
        </p:txBody>
      </p:sp>
      <p:sp>
        <p:nvSpPr>
          <p:cNvPr id="3" name="Content Placeholder 2">
            <a:extLst>
              <a:ext uri="{FF2B5EF4-FFF2-40B4-BE49-F238E27FC236}">
                <a16:creationId xmlns:a16="http://schemas.microsoft.com/office/drawing/2014/main" id="{75D06BDA-0FC7-4701-B3AB-220B4EF5F499}"/>
              </a:ext>
            </a:extLst>
          </p:cNvPr>
          <p:cNvSpPr>
            <a:spLocks noGrp="1"/>
          </p:cNvSpPr>
          <p:nvPr>
            <p:ph idx="1"/>
          </p:nvPr>
        </p:nvSpPr>
        <p:spPr/>
        <p:txBody>
          <a:bodyPr>
            <a:normAutofit/>
          </a:bodyPr>
          <a:lstStyle/>
          <a:p>
            <a:pPr marL="285750" indent="-285750">
              <a:buFont typeface="Arial" panose="020B0604020202020204" pitchFamily="34" charset="0"/>
              <a:buChar char="•"/>
            </a:pPr>
            <a:r>
              <a:rPr lang="en-US" sz="2800" dirty="0">
                <a:effectLst/>
                <a:ea typeface="Calibri" panose="020F0502020204030204" pitchFamily="34" charset="0"/>
                <a:cs typeface="Times New Roman" panose="02020603050405020304" pitchFamily="18" charset="0"/>
              </a:rPr>
              <a:t>May have to copy/paste OOTB entities and remove features for performance</a:t>
            </a:r>
          </a:p>
          <a:p>
            <a:pPr marL="971550" lvl="1" indent="-285750"/>
            <a:r>
              <a:rPr lang="en-US" dirty="0">
                <a:ea typeface="Calibri" panose="020F0502020204030204" pitchFamily="34" charset="0"/>
                <a:cs typeface="Times New Roman" panose="02020603050405020304" pitchFamily="18" charset="0"/>
              </a:rPr>
              <a:t>“Chop Out” what you don’t need</a:t>
            </a:r>
          </a:p>
          <a:p>
            <a:pPr marL="971550" lvl="1" indent="-285750"/>
            <a:r>
              <a:rPr lang="en-US" dirty="0">
                <a:effectLst/>
                <a:ea typeface="Calibri" panose="020F0502020204030204" pitchFamily="34" charset="0"/>
                <a:cs typeface="Times New Roman" panose="02020603050405020304" pitchFamily="18" charset="0"/>
              </a:rPr>
              <a:t>Build your own based on needs</a:t>
            </a:r>
          </a:p>
          <a:p>
            <a:pPr marL="285750" indent="-285750">
              <a:buFont typeface="Arial" panose="020B0604020202020204" pitchFamily="34" charset="0"/>
              <a:buChar char="•"/>
            </a:pPr>
            <a:r>
              <a:rPr lang="en-US" sz="2800" dirty="0">
                <a:ea typeface="Calibri" panose="020F0502020204030204" pitchFamily="34" charset="0"/>
                <a:cs typeface="Times New Roman" panose="02020603050405020304" pitchFamily="18" charset="0"/>
              </a:rPr>
              <a:t>Must reconcile changes with each release</a:t>
            </a:r>
          </a:p>
          <a:p>
            <a:pPr marL="285750" indent="-285750">
              <a:buFont typeface="Arial" panose="020B0604020202020204" pitchFamily="34" charset="0"/>
              <a:buChar char="•"/>
            </a:pPr>
            <a:r>
              <a:rPr lang="en-US" sz="2800" dirty="0">
                <a:effectLst/>
                <a:ea typeface="Calibri" panose="020F0502020204030204" pitchFamily="34" charset="0"/>
                <a:cs typeface="Times New Roman" panose="02020603050405020304" pitchFamily="18" charset="0"/>
              </a:rPr>
              <a:t>Complete control</a:t>
            </a:r>
          </a:p>
          <a:p>
            <a:endParaRPr lang="en-US" sz="2800" dirty="0"/>
          </a:p>
        </p:txBody>
      </p:sp>
      <p:sp>
        <p:nvSpPr>
          <p:cNvPr id="4" name="Text Placeholder 3">
            <a:extLst>
              <a:ext uri="{FF2B5EF4-FFF2-40B4-BE49-F238E27FC236}">
                <a16:creationId xmlns:a16="http://schemas.microsoft.com/office/drawing/2014/main" id="{69185CFA-8C21-4EE0-B57D-1EF5BAAB4345}"/>
              </a:ext>
            </a:extLst>
          </p:cNvPr>
          <p:cNvSpPr>
            <a:spLocks noGrp="1"/>
          </p:cNvSpPr>
          <p:nvPr>
            <p:ph type="body" sz="half" idx="2"/>
          </p:nvPr>
        </p:nvSpPr>
        <p:spPr/>
        <p:txBody>
          <a:bodyPr/>
          <a:lstStyle/>
          <a:p>
            <a:endParaRPr lang="en-US"/>
          </a:p>
        </p:txBody>
      </p:sp>
      <p:pic>
        <p:nvPicPr>
          <p:cNvPr id="6148" name="Picture 4">
            <a:extLst>
              <a:ext uri="{FF2B5EF4-FFF2-40B4-BE49-F238E27FC236}">
                <a16:creationId xmlns:a16="http://schemas.microsoft.com/office/drawing/2014/main" id="{807EFE01-AF40-4518-AA36-1A187F8965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8865" y="2306764"/>
            <a:ext cx="3254081" cy="2234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9679650"/>
      </p:ext>
    </p:extLst>
  </p:cSld>
  <p:clrMapOvr>
    <a:masterClrMapping/>
  </p:clrMapOvr>
  <mc:AlternateContent xmlns:mc="http://schemas.openxmlformats.org/markup-compatibility/2006" xmlns:p14="http://schemas.microsoft.com/office/powerpoint/2010/main">
    <mc:Choice Requires="p14">
      <p:transition spd="slow" p14:dur="2000" advTm="11352"/>
    </mc:Choice>
    <mc:Fallback xmlns="">
      <p:transition spd="slow" advTm="11352"/>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86B27A-F0CD-453B-B6A5-C94F2EEED6FD}"/>
              </a:ext>
            </a:extLst>
          </p:cNvPr>
          <p:cNvPicPr>
            <a:picLocks noChangeAspect="1"/>
          </p:cNvPicPr>
          <p:nvPr/>
        </p:nvPicPr>
        <p:blipFill>
          <a:blip r:embed="rId3"/>
          <a:stretch>
            <a:fillRect/>
          </a:stretch>
        </p:blipFill>
        <p:spPr>
          <a:xfrm>
            <a:off x="4072190" y="833762"/>
            <a:ext cx="4047619" cy="5190476"/>
          </a:xfrm>
          <a:prstGeom prst="rect">
            <a:avLst/>
          </a:prstGeom>
        </p:spPr>
      </p:pic>
      <p:sp>
        <p:nvSpPr>
          <p:cNvPr id="3" name="Arrow: Right 2">
            <a:extLst>
              <a:ext uri="{FF2B5EF4-FFF2-40B4-BE49-F238E27FC236}">
                <a16:creationId xmlns:a16="http://schemas.microsoft.com/office/drawing/2014/main" id="{AF34F960-E679-4CA0-A170-C2D5EE3AD87C}"/>
              </a:ext>
            </a:extLst>
          </p:cNvPr>
          <p:cNvSpPr/>
          <p:nvPr/>
        </p:nvSpPr>
        <p:spPr>
          <a:xfrm>
            <a:off x="3903518" y="5237018"/>
            <a:ext cx="768927" cy="2909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 name="Arrow: Right 3">
            <a:extLst>
              <a:ext uri="{FF2B5EF4-FFF2-40B4-BE49-F238E27FC236}">
                <a16:creationId xmlns:a16="http://schemas.microsoft.com/office/drawing/2014/main" id="{C81AE4C7-6A04-4B98-94AB-3ADE77B07B39}"/>
              </a:ext>
            </a:extLst>
          </p:cNvPr>
          <p:cNvSpPr/>
          <p:nvPr/>
        </p:nvSpPr>
        <p:spPr>
          <a:xfrm>
            <a:off x="3903517" y="5091545"/>
            <a:ext cx="768927" cy="2909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DFAA046E-11FD-4B49-8051-041B6E98A5C2}"/>
              </a:ext>
            </a:extLst>
          </p:cNvPr>
          <p:cNvSpPr/>
          <p:nvPr/>
        </p:nvSpPr>
        <p:spPr>
          <a:xfrm>
            <a:off x="3903517" y="4558127"/>
            <a:ext cx="768927" cy="2909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0E949129-5E09-4A2E-AF60-AC7F76EA5032}"/>
              </a:ext>
            </a:extLst>
          </p:cNvPr>
          <p:cNvSpPr/>
          <p:nvPr/>
        </p:nvSpPr>
        <p:spPr>
          <a:xfrm>
            <a:off x="3903517" y="3207367"/>
            <a:ext cx="768927" cy="2909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803AA471-7E3E-4592-8917-7250A29F7A5F}"/>
              </a:ext>
            </a:extLst>
          </p:cNvPr>
          <p:cNvSpPr/>
          <p:nvPr/>
        </p:nvSpPr>
        <p:spPr>
          <a:xfrm>
            <a:off x="3903517" y="3027298"/>
            <a:ext cx="768927" cy="2909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FA6E7B64-7C4C-4969-B2F3-E698AA0E3712}"/>
              </a:ext>
            </a:extLst>
          </p:cNvPr>
          <p:cNvSpPr/>
          <p:nvPr/>
        </p:nvSpPr>
        <p:spPr>
          <a:xfrm>
            <a:off x="3903517" y="2490455"/>
            <a:ext cx="768927" cy="2909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39C4E704-7FD3-4D92-A263-85D3D0585D2B}"/>
              </a:ext>
            </a:extLst>
          </p:cNvPr>
          <p:cNvSpPr/>
          <p:nvPr/>
        </p:nvSpPr>
        <p:spPr>
          <a:xfrm rot="10800000">
            <a:off x="6750631" y="2875007"/>
            <a:ext cx="768927" cy="290945"/>
          </a:xfrm>
          <a:prstGeom prst="rightArrow">
            <a:avLst/>
          </a:prstGeom>
          <a:solidFill>
            <a:schemeClr val="accent2"/>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3B2A22FF-BBB7-401C-B67C-CD33ED0A035A}"/>
              </a:ext>
            </a:extLst>
          </p:cNvPr>
          <p:cNvSpPr/>
          <p:nvPr/>
        </p:nvSpPr>
        <p:spPr>
          <a:xfrm rot="10800000">
            <a:off x="6445831" y="4748671"/>
            <a:ext cx="768927" cy="290945"/>
          </a:xfrm>
          <a:prstGeom prst="rightArrow">
            <a:avLst/>
          </a:prstGeom>
          <a:solidFill>
            <a:schemeClr val="accent2"/>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ADFFAB5E-9480-497A-9BFC-4EDF422A1152}"/>
              </a:ext>
            </a:extLst>
          </p:cNvPr>
          <p:cNvSpPr/>
          <p:nvPr/>
        </p:nvSpPr>
        <p:spPr>
          <a:xfrm rot="10800000">
            <a:off x="5840125" y="2687821"/>
            <a:ext cx="768927" cy="290945"/>
          </a:xfrm>
          <a:prstGeom prst="rightArrow">
            <a:avLst/>
          </a:prstGeom>
          <a:solidFill>
            <a:schemeClr val="accent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9800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1896E-8C5A-48E9-BBE5-2CEF3E05354F}"/>
              </a:ext>
            </a:extLst>
          </p:cNvPr>
          <p:cNvSpPr>
            <a:spLocks noGrp="1"/>
          </p:cNvSpPr>
          <p:nvPr>
            <p:ph type="title"/>
          </p:nvPr>
        </p:nvSpPr>
        <p:spPr/>
        <p:txBody>
          <a:bodyPr>
            <a:normAutofit fontScale="90000"/>
          </a:bodyPr>
          <a:lstStyle/>
          <a:p>
            <a:r>
              <a:rPr lang="en-US" dirty="0"/>
              <a:t>Insert Performance – “Compound” Entities</a:t>
            </a:r>
          </a:p>
        </p:txBody>
      </p:sp>
      <p:sp>
        <p:nvSpPr>
          <p:cNvPr id="3" name="Content Placeholder 2">
            <a:extLst>
              <a:ext uri="{FF2B5EF4-FFF2-40B4-BE49-F238E27FC236}">
                <a16:creationId xmlns:a16="http://schemas.microsoft.com/office/drawing/2014/main" id="{918B76EC-381E-4529-84A9-F2D66711F243}"/>
              </a:ext>
            </a:extLst>
          </p:cNvPr>
          <p:cNvSpPr>
            <a:spLocks noGrp="1"/>
          </p:cNvSpPr>
          <p:nvPr>
            <p:ph idx="1"/>
          </p:nvPr>
        </p:nvSpPr>
        <p:spPr/>
        <p:txBody>
          <a:bodyPr/>
          <a:lstStyle/>
          <a:p>
            <a:pPr marL="285750" indent="-285750">
              <a:lnSpc>
                <a:spcPct val="107000"/>
              </a:lnSpc>
              <a:spcBef>
                <a:spcPts val="0"/>
              </a:spcBef>
              <a:buFont typeface="Arial" panose="020B0604020202020204" pitchFamily="34" charset="0"/>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Have lots of data sources</a:t>
            </a:r>
          </a:p>
          <a:p>
            <a:pPr marL="285750" indent="-285750">
              <a:lnSpc>
                <a:spcPct val="107000"/>
              </a:lnSpc>
              <a:spcBef>
                <a:spcPts val="0"/>
              </a:spcBef>
              <a:buFont typeface="Arial" panose="020B0604020202020204" pitchFamily="34" charset="0"/>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Lots of code</a:t>
            </a:r>
          </a:p>
          <a:p>
            <a:pPr marL="285750" indent="-285750">
              <a:lnSpc>
                <a:spcPct val="107000"/>
              </a:lnSpc>
              <a:spcBef>
                <a:spcPts val="0"/>
              </a:spcBef>
              <a:buFont typeface="Arial" panose="020B0604020202020204" pitchFamily="34" charset="0"/>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Performance scales to amount of data being persisted.</a:t>
            </a:r>
          </a:p>
          <a:p>
            <a:pPr lvl="1">
              <a:lnSpc>
                <a:spcPct val="107000"/>
              </a:lnSpc>
              <a:spcBef>
                <a:spcPts val="0"/>
              </a:spcBef>
            </a:pPr>
            <a:r>
              <a:rPr lang="en-US" sz="2400" dirty="0">
                <a:effectLst/>
                <a:latin typeface="Calibri" panose="020F0502020204030204" pitchFamily="34" charset="0"/>
                <a:ea typeface="Calibri" panose="020F0502020204030204" pitchFamily="34" charset="0"/>
                <a:cs typeface="Times New Roman" panose="02020603050405020304" pitchFamily="18" charset="0"/>
              </a:rPr>
              <a:t>A few fields only is fast</a:t>
            </a:r>
          </a:p>
          <a:p>
            <a:pPr lvl="1">
              <a:lnSpc>
                <a:spcPct val="107000"/>
              </a:lnSpc>
              <a:spcBef>
                <a:spcPts val="0"/>
              </a:spcBef>
              <a:spcAft>
                <a:spcPts val="8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Adding more fields increases time to persist</a:t>
            </a:r>
          </a:p>
          <a:p>
            <a:pPr lvl="1">
              <a:lnSpc>
                <a:spcPct val="107000"/>
              </a:lnSpc>
              <a:spcBef>
                <a:spcPts val="0"/>
              </a:spcBef>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Saving data in many fields also increases time to persist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ext Placeholder 3">
            <a:extLst>
              <a:ext uri="{FF2B5EF4-FFF2-40B4-BE49-F238E27FC236}">
                <a16:creationId xmlns:a16="http://schemas.microsoft.com/office/drawing/2014/main" id="{26044068-81C0-4581-9F0E-6B5AE381C748}"/>
              </a:ext>
            </a:extLst>
          </p:cNvPr>
          <p:cNvSpPr>
            <a:spLocks noGrp="1"/>
          </p:cNvSpPr>
          <p:nvPr>
            <p:ph type="body" sz="half" idx="2"/>
          </p:nvPr>
        </p:nvSpPr>
        <p:spPr/>
        <p:txBody>
          <a:bodyPr/>
          <a:lstStyle/>
          <a:p>
            <a:endParaRPr lang="en-US" dirty="0"/>
          </a:p>
        </p:txBody>
      </p:sp>
      <p:pic>
        <p:nvPicPr>
          <p:cNvPr id="6" name="Picture 5" descr="A picture containing text, vector graphics&#10;&#10;Description automatically generated">
            <a:extLst>
              <a:ext uri="{FF2B5EF4-FFF2-40B4-BE49-F238E27FC236}">
                <a16:creationId xmlns:a16="http://schemas.microsoft.com/office/drawing/2014/main" id="{304B78E7-619C-4867-B003-AA8DA9EEC010}"/>
              </a:ext>
            </a:extLst>
          </p:cNvPr>
          <p:cNvPicPr>
            <a:picLocks noChangeAspect="1"/>
          </p:cNvPicPr>
          <p:nvPr/>
        </p:nvPicPr>
        <p:blipFill>
          <a:blip r:embed="rId2"/>
          <a:stretch>
            <a:fillRect/>
          </a:stretch>
        </p:blipFill>
        <p:spPr>
          <a:xfrm>
            <a:off x="1161478" y="2133790"/>
            <a:ext cx="3047619" cy="3047619"/>
          </a:xfrm>
          <a:prstGeom prst="rect">
            <a:avLst/>
          </a:prstGeom>
        </p:spPr>
      </p:pic>
    </p:spTree>
    <p:extLst>
      <p:ext uri="{BB962C8B-B14F-4D97-AF65-F5344CB8AC3E}">
        <p14:creationId xmlns:p14="http://schemas.microsoft.com/office/powerpoint/2010/main" val="19474697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6EF90-BD19-498B-9453-A5D4F72713D1}"/>
              </a:ext>
            </a:extLst>
          </p:cNvPr>
          <p:cNvSpPr>
            <a:spLocks noGrp="1"/>
          </p:cNvSpPr>
          <p:nvPr>
            <p:ph type="title"/>
          </p:nvPr>
        </p:nvSpPr>
        <p:spPr/>
        <p:txBody>
          <a:bodyPr/>
          <a:lstStyle/>
          <a:p>
            <a:r>
              <a:rPr lang="en-US" dirty="0"/>
              <a:t>Development</a:t>
            </a:r>
          </a:p>
        </p:txBody>
      </p:sp>
      <p:pic>
        <p:nvPicPr>
          <p:cNvPr id="3" name="Picture 2">
            <a:extLst>
              <a:ext uri="{FF2B5EF4-FFF2-40B4-BE49-F238E27FC236}">
                <a16:creationId xmlns:a16="http://schemas.microsoft.com/office/drawing/2014/main" id="{AD4F6F10-B632-4DB5-ACF6-B7DFC89EEA18}"/>
              </a:ext>
            </a:extLst>
          </p:cNvPr>
          <p:cNvPicPr>
            <a:picLocks noChangeAspect="1"/>
          </p:cNvPicPr>
          <p:nvPr/>
        </p:nvPicPr>
        <p:blipFill>
          <a:blip r:embed="rId2"/>
          <a:stretch>
            <a:fillRect/>
          </a:stretch>
        </p:blipFill>
        <p:spPr>
          <a:xfrm>
            <a:off x="3472190" y="1690688"/>
            <a:ext cx="5247619" cy="3819048"/>
          </a:xfrm>
          <a:prstGeom prst="rect">
            <a:avLst/>
          </a:prstGeom>
        </p:spPr>
      </p:pic>
      <p:sp>
        <p:nvSpPr>
          <p:cNvPr id="4" name="Arrow: Down 3">
            <a:extLst>
              <a:ext uri="{FF2B5EF4-FFF2-40B4-BE49-F238E27FC236}">
                <a16:creationId xmlns:a16="http://schemas.microsoft.com/office/drawing/2014/main" id="{74564025-0A32-4FB6-8823-496903043D27}"/>
              </a:ext>
            </a:extLst>
          </p:cNvPr>
          <p:cNvSpPr/>
          <p:nvPr/>
        </p:nvSpPr>
        <p:spPr>
          <a:xfrm>
            <a:off x="5271181" y="1690688"/>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Arrow: Down 4">
            <a:extLst>
              <a:ext uri="{FF2B5EF4-FFF2-40B4-BE49-F238E27FC236}">
                <a16:creationId xmlns:a16="http://schemas.microsoft.com/office/drawing/2014/main" id="{33BD0684-7471-4D6E-BF0F-CCD73B84FC51}"/>
              </a:ext>
            </a:extLst>
          </p:cNvPr>
          <p:cNvSpPr/>
          <p:nvPr/>
        </p:nvSpPr>
        <p:spPr>
          <a:xfrm>
            <a:off x="5772464" y="2929724"/>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2739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328A7-8A9D-4FCA-B480-3020552D9F5E}"/>
              </a:ext>
            </a:extLst>
          </p:cNvPr>
          <p:cNvSpPr>
            <a:spLocks noGrp="1"/>
          </p:cNvSpPr>
          <p:nvPr>
            <p:ph type="title"/>
          </p:nvPr>
        </p:nvSpPr>
        <p:spPr/>
        <p:txBody>
          <a:bodyPr/>
          <a:lstStyle/>
          <a:p>
            <a:r>
              <a:rPr lang="en-US" dirty="0"/>
              <a:t>“Minimum”</a:t>
            </a:r>
          </a:p>
        </p:txBody>
      </p:sp>
      <p:pic>
        <p:nvPicPr>
          <p:cNvPr id="3" name="Picture 2">
            <a:extLst>
              <a:ext uri="{FF2B5EF4-FFF2-40B4-BE49-F238E27FC236}">
                <a16:creationId xmlns:a16="http://schemas.microsoft.com/office/drawing/2014/main" id="{2CCFA26D-A233-4FCF-BCEE-1133711C24A6}"/>
              </a:ext>
            </a:extLst>
          </p:cNvPr>
          <p:cNvPicPr>
            <a:picLocks noChangeAspect="1"/>
          </p:cNvPicPr>
          <p:nvPr/>
        </p:nvPicPr>
        <p:blipFill>
          <a:blip r:embed="rId2"/>
          <a:stretch>
            <a:fillRect/>
          </a:stretch>
        </p:blipFill>
        <p:spPr>
          <a:xfrm>
            <a:off x="1905524" y="1800428"/>
            <a:ext cx="8380952" cy="3257143"/>
          </a:xfrm>
          <a:prstGeom prst="rect">
            <a:avLst/>
          </a:prstGeom>
        </p:spPr>
      </p:pic>
      <p:sp>
        <p:nvSpPr>
          <p:cNvPr id="4" name="Rectangle 3">
            <a:extLst>
              <a:ext uri="{FF2B5EF4-FFF2-40B4-BE49-F238E27FC236}">
                <a16:creationId xmlns:a16="http://schemas.microsoft.com/office/drawing/2014/main" id="{4CEEE972-6CD7-4BC1-8169-FA2864BDD968}"/>
              </a:ext>
            </a:extLst>
          </p:cNvPr>
          <p:cNvSpPr/>
          <p:nvPr/>
        </p:nvSpPr>
        <p:spPr>
          <a:xfrm>
            <a:off x="1905524" y="3272589"/>
            <a:ext cx="7587392" cy="1130969"/>
          </a:xfrm>
          <a:prstGeom prst="rect">
            <a:avLst/>
          </a:prstGeom>
          <a:solidFill>
            <a:schemeClr val="accent6">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586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30F7-1112-4478-ABF3-A15B2AA5D5C9}"/>
              </a:ext>
            </a:extLst>
          </p:cNvPr>
          <p:cNvSpPr>
            <a:spLocks noGrp="1"/>
          </p:cNvSpPr>
          <p:nvPr>
            <p:ph type="title"/>
          </p:nvPr>
        </p:nvSpPr>
        <p:spPr/>
        <p:txBody>
          <a:bodyPr/>
          <a:lstStyle/>
          <a:p>
            <a:r>
              <a:rPr lang="en-US" dirty="0"/>
              <a:t>“Maximum”</a:t>
            </a:r>
          </a:p>
        </p:txBody>
      </p:sp>
      <p:pic>
        <p:nvPicPr>
          <p:cNvPr id="3" name="Picture 2">
            <a:extLst>
              <a:ext uri="{FF2B5EF4-FFF2-40B4-BE49-F238E27FC236}">
                <a16:creationId xmlns:a16="http://schemas.microsoft.com/office/drawing/2014/main" id="{8E31834F-8717-4087-8100-005F6EECE6B0}"/>
              </a:ext>
            </a:extLst>
          </p:cNvPr>
          <p:cNvPicPr>
            <a:picLocks noChangeAspect="1"/>
          </p:cNvPicPr>
          <p:nvPr/>
        </p:nvPicPr>
        <p:blipFill>
          <a:blip r:embed="rId2"/>
          <a:stretch>
            <a:fillRect/>
          </a:stretch>
        </p:blipFill>
        <p:spPr>
          <a:xfrm>
            <a:off x="3336706" y="1636505"/>
            <a:ext cx="5518587" cy="4764295"/>
          </a:xfrm>
          <a:prstGeom prst="rect">
            <a:avLst/>
          </a:prstGeom>
        </p:spPr>
      </p:pic>
      <p:sp>
        <p:nvSpPr>
          <p:cNvPr id="4" name="Rectangle 3">
            <a:extLst>
              <a:ext uri="{FF2B5EF4-FFF2-40B4-BE49-F238E27FC236}">
                <a16:creationId xmlns:a16="http://schemas.microsoft.com/office/drawing/2014/main" id="{F5351981-5CDA-4BF1-9CA4-DF72539E0155}"/>
              </a:ext>
            </a:extLst>
          </p:cNvPr>
          <p:cNvSpPr/>
          <p:nvPr/>
        </p:nvSpPr>
        <p:spPr>
          <a:xfrm>
            <a:off x="3304043" y="2668422"/>
            <a:ext cx="4548721" cy="515045"/>
          </a:xfrm>
          <a:prstGeom prst="rect">
            <a:avLst/>
          </a:prstGeom>
          <a:solidFill>
            <a:schemeClr val="accent3">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565837A-0DCE-44EF-BD4F-96FE294C32F2}"/>
              </a:ext>
            </a:extLst>
          </p:cNvPr>
          <p:cNvSpPr/>
          <p:nvPr/>
        </p:nvSpPr>
        <p:spPr>
          <a:xfrm>
            <a:off x="3326621" y="3395133"/>
            <a:ext cx="4548721" cy="2278956"/>
          </a:xfrm>
          <a:prstGeom prst="rect">
            <a:avLst/>
          </a:prstGeom>
          <a:solidFill>
            <a:schemeClr val="accent6">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8844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BAB8B-6050-2B4D-AB9E-5E4DCCB5EE36}"/>
              </a:ext>
            </a:extLst>
          </p:cNvPr>
          <p:cNvSpPr>
            <a:spLocks noGrp="1"/>
          </p:cNvSpPr>
          <p:nvPr>
            <p:ph type="title"/>
          </p:nvPr>
        </p:nvSpPr>
        <p:spPr/>
        <p:txBody>
          <a:bodyPr/>
          <a:lstStyle/>
          <a:p>
            <a:r>
              <a:rPr lang="en-US" dirty="0"/>
              <a:t>What is it?</a:t>
            </a:r>
          </a:p>
        </p:txBody>
      </p:sp>
      <p:sp>
        <p:nvSpPr>
          <p:cNvPr id="3" name="Content Placeholder 2">
            <a:extLst>
              <a:ext uri="{FF2B5EF4-FFF2-40B4-BE49-F238E27FC236}">
                <a16:creationId xmlns:a16="http://schemas.microsoft.com/office/drawing/2014/main" id="{0DE30BA7-D6B3-8541-93DD-81632E8ECEA8}"/>
              </a:ext>
            </a:extLst>
          </p:cNvPr>
          <p:cNvSpPr>
            <a:spLocks noGrp="1"/>
          </p:cNvSpPr>
          <p:nvPr>
            <p:ph idx="1"/>
          </p:nvPr>
        </p:nvSpPr>
        <p:spPr/>
        <p:txBody>
          <a:bodyPr/>
          <a:lstStyle/>
          <a:p>
            <a:r>
              <a:rPr lang="en-US" dirty="0"/>
              <a:t>OData</a:t>
            </a:r>
          </a:p>
          <a:p>
            <a:pPr lvl="1"/>
            <a:r>
              <a:rPr lang="en-US" dirty="0"/>
              <a:t>Open Protocol</a:t>
            </a:r>
          </a:p>
          <a:p>
            <a:pPr lvl="1"/>
            <a:r>
              <a:rPr lang="en-US" dirty="0"/>
              <a:t>Creation and consumption</a:t>
            </a:r>
          </a:p>
          <a:p>
            <a:pPr lvl="1"/>
            <a:r>
              <a:rPr lang="en-US" dirty="0" err="1"/>
              <a:t>Queryable</a:t>
            </a:r>
            <a:r>
              <a:rPr lang="en-US" dirty="0"/>
              <a:t> and interoperable REST APIs</a:t>
            </a:r>
          </a:p>
          <a:p>
            <a:pPr lvl="1"/>
            <a:r>
              <a:rPr lang="en-US" dirty="0"/>
              <a:t>“The best way to REST”</a:t>
            </a:r>
          </a:p>
          <a:p>
            <a:pPr lvl="1"/>
            <a:r>
              <a:rPr lang="en-US" dirty="0"/>
              <a:t>.NET Connected Services</a:t>
            </a:r>
          </a:p>
        </p:txBody>
      </p:sp>
      <p:sp>
        <p:nvSpPr>
          <p:cNvPr id="4" name="Text Placeholder 3">
            <a:extLst>
              <a:ext uri="{FF2B5EF4-FFF2-40B4-BE49-F238E27FC236}">
                <a16:creationId xmlns:a16="http://schemas.microsoft.com/office/drawing/2014/main" id="{C2F5FB09-E789-5E49-AB0B-E48B40A6E898}"/>
              </a:ext>
            </a:extLst>
          </p:cNvPr>
          <p:cNvSpPr>
            <a:spLocks noGrp="1"/>
          </p:cNvSpPr>
          <p:nvPr>
            <p:ph type="body" sz="half" idx="2"/>
          </p:nvPr>
        </p:nvSpPr>
        <p:spPr/>
        <p:txBody>
          <a:bodyPr/>
          <a:lstStyle/>
          <a:p>
            <a:endParaRPr lang="en-US" dirty="0"/>
          </a:p>
        </p:txBody>
      </p:sp>
      <p:pic>
        <p:nvPicPr>
          <p:cNvPr id="9220" name="Picture 4">
            <a:extLst>
              <a:ext uri="{FF2B5EF4-FFF2-40B4-BE49-F238E27FC236}">
                <a16:creationId xmlns:a16="http://schemas.microsoft.com/office/drawing/2014/main" id="{DFC6062A-1997-4F0A-821E-C092B15A6A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41" y="2168463"/>
            <a:ext cx="5825693" cy="3189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8659217"/>
      </p:ext>
    </p:extLst>
  </p:cSld>
  <p:clrMapOvr>
    <a:masterClrMapping/>
  </p:clrMapOvr>
  <mc:AlternateContent xmlns:mc="http://schemas.openxmlformats.org/markup-compatibility/2006" xmlns:p14="http://schemas.microsoft.com/office/powerpoint/2010/main">
    <mc:Choice Requires="p14">
      <p:transition spd="slow" p14:dur="2000" advTm="32448"/>
    </mc:Choice>
    <mc:Fallback xmlns="">
      <p:transition spd="slow" advTm="32448"/>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13FC0-F76A-48C7-9EC3-AE97BFDD88BA}"/>
              </a:ext>
            </a:extLst>
          </p:cNvPr>
          <p:cNvSpPr>
            <a:spLocks noGrp="1"/>
          </p:cNvSpPr>
          <p:nvPr>
            <p:ph type="title"/>
          </p:nvPr>
        </p:nvSpPr>
        <p:spPr/>
        <p:txBody>
          <a:bodyPr/>
          <a:lstStyle/>
          <a:p>
            <a:r>
              <a:rPr lang="en-US" dirty="0"/>
              <a:t>UAT / T2</a:t>
            </a:r>
          </a:p>
        </p:txBody>
      </p:sp>
      <p:pic>
        <p:nvPicPr>
          <p:cNvPr id="3" name="Picture 2">
            <a:extLst>
              <a:ext uri="{FF2B5EF4-FFF2-40B4-BE49-F238E27FC236}">
                <a16:creationId xmlns:a16="http://schemas.microsoft.com/office/drawing/2014/main" id="{A3D5C8E2-0BE8-44EA-A33D-4CDE872B241B}"/>
              </a:ext>
            </a:extLst>
          </p:cNvPr>
          <p:cNvPicPr>
            <a:picLocks noChangeAspect="1"/>
          </p:cNvPicPr>
          <p:nvPr/>
        </p:nvPicPr>
        <p:blipFill>
          <a:blip r:embed="rId2"/>
          <a:stretch>
            <a:fillRect/>
          </a:stretch>
        </p:blipFill>
        <p:spPr>
          <a:xfrm>
            <a:off x="3968708" y="1876492"/>
            <a:ext cx="4600000" cy="3895238"/>
          </a:xfrm>
          <a:prstGeom prst="rect">
            <a:avLst/>
          </a:prstGeom>
        </p:spPr>
      </p:pic>
      <p:sp>
        <p:nvSpPr>
          <p:cNvPr id="4" name="Arrow: Down 3">
            <a:extLst>
              <a:ext uri="{FF2B5EF4-FFF2-40B4-BE49-F238E27FC236}">
                <a16:creationId xmlns:a16="http://schemas.microsoft.com/office/drawing/2014/main" id="{03982429-701A-4CB6-BD3E-0C85A3B35479}"/>
              </a:ext>
            </a:extLst>
          </p:cNvPr>
          <p:cNvSpPr/>
          <p:nvPr/>
        </p:nvSpPr>
        <p:spPr>
          <a:xfrm>
            <a:off x="5901089" y="1876492"/>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Arrow: Down 4">
            <a:extLst>
              <a:ext uri="{FF2B5EF4-FFF2-40B4-BE49-F238E27FC236}">
                <a16:creationId xmlns:a16="http://schemas.microsoft.com/office/drawing/2014/main" id="{F82349A6-07E7-4877-AEE5-07F53D483AAC}"/>
              </a:ext>
            </a:extLst>
          </p:cNvPr>
          <p:cNvSpPr/>
          <p:nvPr/>
        </p:nvSpPr>
        <p:spPr>
          <a:xfrm>
            <a:off x="6441416" y="3531823"/>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3265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71A947-8981-4A13-89C5-69C56D8A92F8}"/>
              </a:ext>
            </a:extLst>
          </p:cNvPr>
          <p:cNvSpPr>
            <a:spLocks noGrp="1"/>
          </p:cNvSpPr>
          <p:nvPr>
            <p:ph type="title"/>
          </p:nvPr>
        </p:nvSpPr>
        <p:spPr/>
        <p:txBody>
          <a:bodyPr>
            <a:normAutofit fontScale="90000"/>
          </a:bodyPr>
          <a:lstStyle/>
          <a:p>
            <a:r>
              <a:rPr lang="en-US" dirty="0"/>
              <a:t>Insert Performance – “Simple” Entities</a:t>
            </a:r>
          </a:p>
        </p:txBody>
      </p:sp>
      <p:sp>
        <p:nvSpPr>
          <p:cNvPr id="4" name="Content Placeholder 3">
            <a:extLst>
              <a:ext uri="{FF2B5EF4-FFF2-40B4-BE49-F238E27FC236}">
                <a16:creationId xmlns:a16="http://schemas.microsoft.com/office/drawing/2014/main" id="{2DBF8190-23B1-4824-9D8C-F3E167D8A9C2}"/>
              </a:ext>
            </a:extLst>
          </p:cNvPr>
          <p:cNvSpPr>
            <a:spLocks noGrp="1"/>
          </p:cNvSpPr>
          <p:nvPr>
            <p:ph idx="1"/>
          </p:nvPr>
        </p:nvSpPr>
        <p:spPr/>
        <p:txBody>
          <a:bodyPr/>
          <a:lstStyle/>
          <a:p>
            <a:pPr marL="57150" indent="-285750">
              <a:lnSpc>
                <a:spcPct val="107000"/>
              </a:lnSpc>
              <a:spcBef>
                <a:spcPts val="0"/>
              </a:spcBef>
              <a:buFont typeface="Courier New" panose="02070309020205020404" pitchFamily="49" charset="0"/>
              <a:buChar char="o"/>
            </a:pPr>
            <a:r>
              <a:rPr lang="en-US" sz="2000" dirty="0">
                <a:effectLst/>
                <a:latin typeface="Calibri" panose="020F0502020204030204" pitchFamily="34" charset="0"/>
                <a:ea typeface="Calibri" panose="020F0502020204030204" pitchFamily="34" charset="0"/>
                <a:cs typeface="Times New Roman" panose="02020603050405020304" pitchFamily="18" charset="0"/>
              </a:rPr>
              <a:t>Simple entities</a:t>
            </a:r>
          </a:p>
          <a:p>
            <a:pPr lvl="1">
              <a:lnSpc>
                <a:spcPct val="107000"/>
              </a:lnSpc>
              <a:spcBef>
                <a:spcPts val="0"/>
              </a:spcBef>
              <a:buFont typeface="Wingdings" panose="05000000000000000000" pitchFamily="2" charset="2"/>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Have only 1 or 2 tables (minimum of what is required for the specific requirement)</a:t>
            </a:r>
          </a:p>
          <a:p>
            <a:pPr lvl="1">
              <a:lnSpc>
                <a:spcPct val="107000"/>
              </a:lnSpc>
              <a:spcBef>
                <a:spcPts val="0"/>
              </a:spcBef>
              <a:buFont typeface="Wingdings" panose="05000000000000000000" pitchFamily="2" charset="2"/>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Can handle very little code, only what is required to fill the need</a:t>
            </a:r>
          </a:p>
          <a:p>
            <a:pPr lvl="1">
              <a:lnSpc>
                <a:spcPct val="107000"/>
              </a:lnSpc>
              <a:spcBef>
                <a:spcPts val="0"/>
              </a:spcBef>
              <a:spcAft>
                <a:spcPts val="800"/>
              </a:spcAft>
              <a:buFont typeface="Wingdings" panose="05000000000000000000" pitchFamily="2" charset="2"/>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Again, Performance scales to amount of data being persisted.</a:t>
            </a:r>
          </a:p>
          <a:p>
            <a:endParaRPr lang="en-US" dirty="0"/>
          </a:p>
        </p:txBody>
      </p:sp>
      <p:sp>
        <p:nvSpPr>
          <p:cNvPr id="5" name="Text Placeholder 4">
            <a:extLst>
              <a:ext uri="{FF2B5EF4-FFF2-40B4-BE49-F238E27FC236}">
                <a16:creationId xmlns:a16="http://schemas.microsoft.com/office/drawing/2014/main" id="{CE249540-7A3B-4DF2-BF88-83A2938C7A1B}"/>
              </a:ext>
            </a:extLst>
          </p:cNvPr>
          <p:cNvSpPr>
            <a:spLocks noGrp="1"/>
          </p:cNvSpPr>
          <p:nvPr>
            <p:ph type="body" sz="half" idx="2"/>
          </p:nvPr>
        </p:nvSpPr>
        <p:spPr/>
        <p:txBody>
          <a:bodyPr/>
          <a:lstStyle/>
          <a:p>
            <a:endParaRPr lang="en-US"/>
          </a:p>
        </p:txBody>
      </p:sp>
      <p:pic>
        <p:nvPicPr>
          <p:cNvPr id="6" name="Picture 5" descr="A picture containing text, vector graphics&#10;&#10;Description automatically generated">
            <a:extLst>
              <a:ext uri="{FF2B5EF4-FFF2-40B4-BE49-F238E27FC236}">
                <a16:creationId xmlns:a16="http://schemas.microsoft.com/office/drawing/2014/main" id="{13608A9D-C0E3-4F7E-8FA0-2E2BF5954D92}"/>
              </a:ext>
            </a:extLst>
          </p:cNvPr>
          <p:cNvPicPr>
            <a:picLocks noChangeAspect="1"/>
          </p:cNvPicPr>
          <p:nvPr/>
        </p:nvPicPr>
        <p:blipFill>
          <a:blip r:embed="rId2"/>
          <a:stretch>
            <a:fillRect/>
          </a:stretch>
        </p:blipFill>
        <p:spPr>
          <a:xfrm>
            <a:off x="1170622" y="2280094"/>
            <a:ext cx="3047619" cy="3047619"/>
          </a:xfrm>
          <a:prstGeom prst="rect">
            <a:avLst/>
          </a:prstGeom>
        </p:spPr>
      </p:pic>
    </p:spTree>
    <p:extLst>
      <p:ext uri="{BB962C8B-B14F-4D97-AF65-F5344CB8AC3E}">
        <p14:creationId xmlns:p14="http://schemas.microsoft.com/office/powerpoint/2010/main" val="20961970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DC4726-D6C2-473C-8C56-51F40AB0CC77}"/>
              </a:ext>
            </a:extLst>
          </p:cNvPr>
          <p:cNvPicPr>
            <a:picLocks noChangeAspect="1"/>
          </p:cNvPicPr>
          <p:nvPr/>
        </p:nvPicPr>
        <p:blipFill>
          <a:blip r:embed="rId2"/>
          <a:stretch>
            <a:fillRect/>
          </a:stretch>
        </p:blipFill>
        <p:spPr>
          <a:xfrm>
            <a:off x="1705524" y="976619"/>
            <a:ext cx="8780952" cy="4904762"/>
          </a:xfrm>
          <a:prstGeom prst="rect">
            <a:avLst/>
          </a:prstGeom>
        </p:spPr>
      </p:pic>
      <p:sp>
        <p:nvSpPr>
          <p:cNvPr id="4" name="Arrow: Down 3">
            <a:extLst>
              <a:ext uri="{FF2B5EF4-FFF2-40B4-BE49-F238E27FC236}">
                <a16:creationId xmlns:a16="http://schemas.microsoft.com/office/drawing/2014/main" id="{AC292E00-7F82-4C88-BE15-EA96B8E13677}"/>
              </a:ext>
            </a:extLst>
          </p:cNvPr>
          <p:cNvSpPr/>
          <p:nvPr/>
        </p:nvSpPr>
        <p:spPr>
          <a:xfrm>
            <a:off x="5104927" y="976619"/>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Arrow: Down 4">
            <a:extLst>
              <a:ext uri="{FF2B5EF4-FFF2-40B4-BE49-F238E27FC236}">
                <a16:creationId xmlns:a16="http://schemas.microsoft.com/office/drawing/2014/main" id="{688D7AFD-BAED-4DDD-BD14-A06842E844A1}"/>
              </a:ext>
            </a:extLst>
          </p:cNvPr>
          <p:cNvSpPr/>
          <p:nvPr/>
        </p:nvSpPr>
        <p:spPr>
          <a:xfrm>
            <a:off x="5947063" y="1757171"/>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54889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77DAB-8C68-442E-B478-6E3738DA5BDC}"/>
              </a:ext>
            </a:extLst>
          </p:cNvPr>
          <p:cNvSpPr>
            <a:spLocks noGrp="1"/>
          </p:cNvSpPr>
          <p:nvPr>
            <p:ph type="title"/>
          </p:nvPr>
        </p:nvSpPr>
        <p:spPr/>
        <p:txBody>
          <a:bodyPr/>
          <a:lstStyle/>
          <a:p>
            <a:r>
              <a:rPr lang="en-US" dirty="0"/>
              <a:t>“Minimum” insert with simple entity</a:t>
            </a:r>
          </a:p>
        </p:txBody>
      </p:sp>
      <p:pic>
        <p:nvPicPr>
          <p:cNvPr id="3" name="Picture 2">
            <a:extLst>
              <a:ext uri="{FF2B5EF4-FFF2-40B4-BE49-F238E27FC236}">
                <a16:creationId xmlns:a16="http://schemas.microsoft.com/office/drawing/2014/main" id="{C365691A-5C7A-4743-9BF3-ED0D261BE188}"/>
              </a:ext>
            </a:extLst>
          </p:cNvPr>
          <p:cNvPicPr>
            <a:picLocks noChangeAspect="1"/>
          </p:cNvPicPr>
          <p:nvPr/>
        </p:nvPicPr>
        <p:blipFill>
          <a:blip r:embed="rId2"/>
          <a:stretch>
            <a:fillRect/>
          </a:stretch>
        </p:blipFill>
        <p:spPr>
          <a:xfrm>
            <a:off x="519809" y="2038524"/>
            <a:ext cx="11152381" cy="2780952"/>
          </a:xfrm>
          <a:prstGeom prst="rect">
            <a:avLst/>
          </a:prstGeom>
        </p:spPr>
      </p:pic>
      <p:sp>
        <p:nvSpPr>
          <p:cNvPr id="4" name="Rectangle 3">
            <a:extLst>
              <a:ext uri="{FF2B5EF4-FFF2-40B4-BE49-F238E27FC236}">
                <a16:creationId xmlns:a16="http://schemas.microsoft.com/office/drawing/2014/main" id="{854D0D8E-67F4-483C-B9C2-B6511354F18C}"/>
              </a:ext>
            </a:extLst>
          </p:cNvPr>
          <p:cNvSpPr/>
          <p:nvPr/>
        </p:nvSpPr>
        <p:spPr>
          <a:xfrm>
            <a:off x="519809" y="3292013"/>
            <a:ext cx="6084778" cy="941320"/>
          </a:xfrm>
          <a:prstGeom prst="rect">
            <a:avLst/>
          </a:prstGeom>
          <a:solidFill>
            <a:schemeClr val="accent6">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8540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EE05-A46A-4CDB-9A82-971694162467}"/>
              </a:ext>
            </a:extLst>
          </p:cNvPr>
          <p:cNvSpPr>
            <a:spLocks noGrp="1"/>
          </p:cNvSpPr>
          <p:nvPr>
            <p:ph type="title"/>
          </p:nvPr>
        </p:nvSpPr>
        <p:spPr/>
        <p:txBody>
          <a:bodyPr/>
          <a:lstStyle/>
          <a:p>
            <a:r>
              <a:rPr lang="en-US" dirty="0"/>
              <a:t>“Maximum” insert with simple entity</a:t>
            </a:r>
          </a:p>
        </p:txBody>
      </p:sp>
      <p:pic>
        <p:nvPicPr>
          <p:cNvPr id="4" name="Picture 3">
            <a:extLst>
              <a:ext uri="{FF2B5EF4-FFF2-40B4-BE49-F238E27FC236}">
                <a16:creationId xmlns:a16="http://schemas.microsoft.com/office/drawing/2014/main" id="{71883B1A-C6C9-4947-B5D1-DCFC6ACC0CDF}"/>
              </a:ext>
            </a:extLst>
          </p:cNvPr>
          <p:cNvPicPr>
            <a:picLocks noChangeAspect="1"/>
          </p:cNvPicPr>
          <p:nvPr/>
        </p:nvPicPr>
        <p:blipFill>
          <a:blip r:embed="rId2"/>
          <a:stretch>
            <a:fillRect/>
          </a:stretch>
        </p:blipFill>
        <p:spPr>
          <a:xfrm>
            <a:off x="1279251" y="1403812"/>
            <a:ext cx="9633498" cy="4871058"/>
          </a:xfrm>
          <a:prstGeom prst="rect">
            <a:avLst/>
          </a:prstGeom>
        </p:spPr>
      </p:pic>
      <p:sp>
        <p:nvSpPr>
          <p:cNvPr id="5" name="Rectangle 4">
            <a:extLst>
              <a:ext uri="{FF2B5EF4-FFF2-40B4-BE49-F238E27FC236}">
                <a16:creationId xmlns:a16="http://schemas.microsoft.com/office/drawing/2014/main" id="{A26A810A-875D-4C46-91B9-E5DC6952CB2A}"/>
              </a:ext>
            </a:extLst>
          </p:cNvPr>
          <p:cNvSpPr/>
          <p:nvPr/>
        </p:nvSpPr>
        <p:spPr>
          <a:xfrm>
            <a:off x="1279251" y="2456634"/>
            <a:ext cx="6851587" cy="3108787"/>
          </a:xfrm>
          <a:prstGeom prst="rect">
            <a:avLst/>
          </a:prstGeom>
          <a:solidFill>
            <a:schemeClr val="accent6">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101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EE774-2B09-4F63-A0B6-D29CDA82A2D3}"/>
              </a:ext>
            </a:extLst>
          </p:cNvPr>
          <p:cNvSpPr>
            <a:spLocks noGrp="1"/>
          </p:cNvSpPr>
          <p:nvPr>
            <p:ph type="title"/>
          </p:nvPr>
        </p:nvSpPr>
        <p:spPr/>
        <p:txBody>
          <a:bodyPr/>
          <a:lstStyle/>
          <a:p>
            <a:r>
              <a:rPr lang="en-US" dirty="0"/>
              <a:t>Comparison</a:t>
            </a:r>
          </a:p>
        </p:txBody>
      </p:sp>
      <p:pic>
        <p:nvPicPr>
          <p:cNvPr id="3" name="Picture 2">
            <a:extLst>
              <a:ext uri="{FF2B5EF4-FFF2-40B4-BE49-F238E27FC236}">
                <a16:creationId xmlns:a16="http://schemas.microsoft.com/office/drawing/2014/main" id="{D86B83EB-EA30-4271-82F1-0F5045DC657E}"/>
              </a:ext>
            </a:extLst>
          </p:cNvPr>
          <p:cNvPicPr>
            <a:picLocks noChangeAspect="1"/>
          </p:cNvPicPr>
          <p:nvPr/>
        </p:nvPicPr>
        <p:blipFill>
          <a:blip r:embed="rId2"/>
          <a:stretch>
            <a:fillRect/>
          </a:stretch>
        </p:blipFill>
        <p:spPr>
          <a:xfrm>
            <a:off x="838200" y="1937165"/>
            <a:ext cx="5247619" cy="3819048"/>
          </a:xfrm>
          <a:prstGeom prst="rect">
            <a:avLst/>
          </a:prstGeom>
        </p:spPr>
      </p:pic>
      <p:pic>
        <p:nvPicPr>
          <p:cNvPr id="4" name="Picture 3">
            <a:extLst>
              <a:ext uri="{FF2B5EF4-FFF2-40B4-BE49-F238E27FC236}">
                <a16:creationId xmlns:a16="http://schemas.microsoft.com/office/drawing/2014/main" id="{981A4450-A277-4FD2-B3D0-57C98D46DE2B}"/>
              </a:ext>
            </a:extLst>
          </p:cNvPr>
          <p:cNvPicPr>
            <a:picLocks noChangeAspect="1"/>
          </p:cNvPicPr>
          <p:nvPr/>
        </p:nvPicPr>
        <p:blipFill>
          <a:blip r:embed="rId3"/>
          <a:stretch>
            <a:fillRect/>
          </a:stretch>
        </p:blipFill>
        <p:spPr>
          <a:xfrm>
            <a:off x="6106183" y="2642095"/>
            <a:ext cx="5575178" cy="3114118"/>
          </a:xfrm>
          <a:prstGeom prst="rect">
            <a:avLst/>
          </a:prstGeom>
        </p:spPr>
      </p:pic>
      <p:sp>
        <p:nvSpPr>
          <p:cNvPr id="5" name="Arrow: Down 4">
            <a:extLst>
              <a:ext uri="{FF2B5EF4-FFF2-40B4-BE49-F238E27FC236}">
                <a16:creationId xmlns:a16="http://schemas.microsoft.com/office/drawing/2014/main" id="{E9F081FC-8FE0-4819-B8E0-D9759721C494}"/>
              </a:ext>
            </a:extLst>
          </p:cNvPr>
          <p:cNvSpPr/>
          <p:nvPr/>
        </p:nvSpPr>
        <p:spPr>
          <a:xfrm>
            <a:off x="3151436" y="3255468"/>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row: Down 5">
            <a:extLst>
              <a:ext uri="{FF2B5EF4-FFF2-40B4-BE49-F238E27FC236}">
                <a16:creationId xmlns:a16="http://schemas.microsoft.com/office/drawing/2014/main" id="{B61C38BE-5784-4C0D-AEFE-D78CD989257B}"/>
              </a:ext>
            </a:extLst>
          </p:cNvPr>
          <p:cNvSpPr/>
          <p:nvPr/>
        </p:nvSpPr>
        <p:spPr>
          <a:xfrm>
            <a:off x="8294936" y="2057520"/>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00234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D60234-22E8-45D3-977D-835B15FA0992}"/>
              </a:ext>
            </a:extLst>
          </p:cNvPr>
          <p:cNvSpPr>
            <a:spLocks noGrp="1"/>
          </p:cNvSpPr>
          <p:nvPr>
            <p:ph type="title"/>
          </p:nvPr>
        </p:nvSpPr>
        <p:spPr/>
        <p:txBody>
          <a:bodyPr/>
          <a:lstStyle/>
          <a:p>
            <a:r>
              <a:rPr lang="en-US" dirty="0"/>
              <a:t>Update Performance</a:t>
            </a:r>
          </a:p>
        </p:txBody>
      </p:sp>
      <p:sp>
        <p:nvSpPr>
          <p:cNvPr id="6" name="Content Placeholder 5">
            <a:extLst>
              <a:ext uri="{FF2B5EF4-FFF2-40B4-BE49-F238E27FC236}">
                <a16:creationId xmlns:a16="http://schemas.microsoft.com/office/drawing/2014/main" id="{BB7D0234-4FFC-4A61-BDE5-BD78C4C7E8E5}"/>
              </a:ext>
            </a:extLst>
          </p:cNvPr>
          <p:cNvSpPr>
            <a:spLocks noGrp="1"/>
          </p:cNvSpPr>
          <p:nvPr>
            <p:ph idx="1"/>
          </p:nvPr>
        </p:nvSpPr>
        <p:spPr/>
        <p:txBody>
          <a:bodyPr>
            <a:normAutofit/>
          </a:bodyPr>
          <a:lstStyle/>
          <a:p>
            <a:pPr marL="57150" indent="-285750">
              <a:lnSpc>
                <a:spcPct val="107000"/>
              </a:lnSpc>
              <a:spcBef>
                <a:spcPts val="0"/>
              </a:spcBef>
              <a:buFont typeface="Courier New" panose="02070309020205020404" pitchFamily="49" charset="0"/>
              <a:buChar char="o"/>
            </a:pPr>
            <a:r>
              <a:rPr lang="en-US" sz="2800" dirty="0">
                <a:effectLst/>
                <a:latin typeface="Calibri" panose="020F0502020204030204" pitchFamily="34" charset="0"/>
                <a:ea typeface="Calibri" panose="020F0502020204030204" pitchFamily="34" charset="0"/>
                <a:cs typeface="Times New Roman" panose="02020603050405020304" pitchFamily="18" charset="0"/>
              </a:rPr>
              <a:t>Same as insert performance</a:t>
            </a:r>
          </a:p>
          <a:p>
            <a:pPr marL="742950" lvl="1" indent="-285750">
              <a:lnSpc>
                <a:spcPct val="107000"/>
              </a:lnSpc>
              <a:spcBef>
                <a:spcPts val="0"/>
              </a:spcBef>
              <a:buFont typeface="Courier New" panose="02070309020205020404" pitchFamily="49" charset="0"/>
              <a:buChar char="o"/>
            </a:pPr>
            <a:r>
              <a:rPr lang="en-US" dirty="0">
                <a:latin typeface="Calibri" panose="020F0502020204030204" pitchFamily="34" charset="0"/>
                <a:ea typeface="Calibri" panose="020F0502020204030204" pitchFamily="34" charset="0"/>
                <a:cs typeface="Times New Roman" panose="02020603050405020304" pitchFamily="18" charset="0"/>
              </a:rPr>
              <a:t>Updating fewer fields is faster than updating lots of fields</a:t>
            </a:r>
          </a:p>
          <a:p>
            <a:pPr marL="742950" lvl="1" indent="-285750">
              <a:lnSpc>
                <a:spcPct val="107000"/>
              </a:lnSpc>
              <a:spcBef>
                <a:spcPts val="0"/>
              </a:spcBef>
              <a:buFont typeface="Courier New" panose="02070309020205020404" pitchFamily="49" charset="0"/>
              <a:buChar char="o"/>
            </a:pPr>
            <a:r>
              <a:rPr lang="en-US" dirty="0">
                <a:latin typeface="Calibri" panose="020F0502020204030204" pitchFamily="34" charset="0"/>
                <a:ea typeface="Calibri" panose="020F0502020204030204" pitchFamily="34" charset="0"/>
                <a:cs typeface="Times New Roman" panose="02020603050405020304" pitchFamily="18" charset="0"/>
              </a:rPr>
              <a:t>Business logic in classes/tables will always execute</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57150" indent="-285750">
              <a:lnSpc>
                <a:spcPct val="107000"/>
              </a:lnSpc>
              <a:spcBef>
                <a:spcPts val="0"/>
              </a:spcBef>
              <a:buFont typeface="Courier New" panose="02070309020205020404" pitchFamily="49" charset="0"/>
              <a:buChar char="o"/>
            </a:pPr>
            <a:r>
              <a:rPr lang="en-US" sz="2800" dirty="0">
                <a:latin typeface="Calibri" panose="020F0502020204030204" pitchFamily="34" charset="0"/>
                <a:ea typeface="Calibri" panose="020F0502020204030204" pitchFamily="34" charset="0"/>
                <a:cs typeface="Times New Roman" panose="02020603050405020304" pitchFamily="18" charset="0"/>
              </a:rPr>
              <a:t>“Simplicity” doesn’t quite scale as well</a:t>
            </a:r>
          </a:p>
          <a:p>
            <a:endParaRPr lang="en-US" sz="2800" dirty="0"/>
          </a:p>
        </p:txBody>
      </p:sp>
      <p:sp>
        <p:nvSpPr>
          <p:cNvPr id="7" name="Text Placeholder 6">
            <a:extLst>
              <a:ext uri="{FF2B5EF4-FFF2-40B4-BE49-F238E27FC236}">
                <a16:creationId xmlns:a16="http://schemas.microsoft.com/office/drawing/2014/main" id="{5853EA20-56B5-44E3-94A5-FC0CC859A285}"/>
              </a:ext>
            </a:extLst>
          </p:cNvPr>
          <p:cNvSpPr>
            <a:spLocks noGrp="1"/>
          </p:cNvSpPr>
          <p:nvPr>
            <p:ph type="body" sz="half" idx="2"/>
          </p:nvPr>
        </p:nvSpPr>
        <p:spPr/>
        <p:txBody>
          <a:bodyPr/>
          <a:lstStyle/>
          <a:p>
            <a:endParaRPr lang="en-US"/>
          </a:p>
        </p:txBody>
      </p:sp>
      <p:pic>
        <p:nvPicPr>
          <p:cNvPr id="4" name="Picture 3">
            <a:extLst>
              <a:ext uri="{FF2B5EF4-FFF2-40B4-BE49-F238E27FC236}">
                <a16:creationId xmlns:a16="http://schemas.microsoft.com/office/drawing/2014/main" id="{01DD4F59-DBB4-4FF7-89B6-683A4E981DFE}"/>
              </a:ext>
            </a:extLst>
          </p:cNvPr>
          <p:cNvPicPr>
            <a:picLocks noChangeAspect="1"/>
          </p:cNvPicPr>
          <p:nvPr/>
        </p:nvPicPr>
        <p:blipFill>
          <a:blip r:embed="rId2"/>
          <a:stretch>
            <a:fillRect/>
          </a:stretch>
        </p:blipFill>
        <p:spPr>
          <a:xfrm>
            <a:off x="1453356" y="2262378"/>
            <a:ext cx="2705100" cy="3009900"/>
          </a:xfrm>
          <a:prstGeom prst="rect">
            <a:avLst/>
          </a:prstGeom>
        </p:spPr>
      </p:pic>
    </p:spTree>
    <p:extLst>
      <p:ext uri="{BB962C8B-B14F-4D97-AF65-F5344CB8AC3E}">
        <p14:creationId xmlns:p14="http://schemas.microsoft.com/office/powerpoint/2010/main" val="28914616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323179-B330-43EE-8A6B-007933F728D1}"/>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235D7C3E-D5DA-494F-8228-9AA493A3B926}"/>
              </a:ext>
            </a:extLst>
          </p:cNvPr>
          <p:cNvSpPr>
            <a:spLocks noGrp="1"/>
          </p:cNvSpPr>
          <p:nvPr>
            <p:ph type="body" idx="1"/>
          </p:nvPr>
        </p:nvSpPr>
        <p:spPr/>
        <p:txBody>
          <a:bodyPr/>
          <a:lstStyle/>
          <a:p>
            <a:r>
              <a:rPr lang="en-US" dirty="0"/>
              <a:t>Compound</a:t>
            </a:r>
          </a:p>
        </p:txBody>
      </p:sp>
      <p:sp>
        <p:nvSpPr>
          <p:cNvPr id="5" name="Content Placeholder 4">
            <a:extLst>
              <a:ext uri="{FF2B5EF4-FFF2-40B4-BE49-F238E27FC236}">
                <a16:creationId xmlns:a16="http://schemas.microsoft.com/office/drawing/2014/main" id="{55F4CADB-41EF-492B-AF3B-9FF56768294F}"/>
              </a:ext>
            </a:extLst>
          </p:cNvPr>
          <p:cNvSpPr>
            <a:spLocks noGrp="1"/>
          </p:cNvSpPr>
          <p:nvPr>
            <p:ph sz="half" idx="2"/>
          </p:nvPr>
        </p:nvSpPr>
        <p:spPr/>
        <p:txBody>
          <a:bodyPr/>
          <a:lstStyle/>
          <a:p>
            <a:endParaRPr lang="en-US" dirty="0"/>
          </a:p>
        </p:txBody>
      </p:sp>
      <p:sp>
        <p:nvSpPr>
          <p:cNvPr id="6" name="Text Placeholder 5">
            <a:extLst>
              <a:ext uri="{FF2B5EF4-FFF2-40B4-BE49-F238E27FC236}">
                <a16:creationId xmlns:a16="http://schemas.microsoft.com/office/drawing/2014/main" id="{CB6EA4D1-BC22-45B8-8EF9-133A72077907}"/>
              </a:ext>
            </a:extLst>
          </p:cNvPr>
          <p:cNvSpPr>
            <a:spLocks noGrp="1"/>
          </p:cNvSpPr>
          <p:nvPr>
            <p:ph type="body" sz="quarter" idx="3"/>
          </p:nvPr>
        </p:nvSpPr>
        <p:spPr/>
        <p:txBody>
          <a:bodyPr/>
          <a:lstStyle/>
          <a:p>
            <a:r>
              <a:rPr lang="en-US" dirty="0"/>
              <a:t>Simple</a:t>
            </a:r>
          </a:p>
        </p:txBody>
      </p:sp>
      <p:sp>
        <p:nvSpPr>
          <p:cNvPr id="7" name="Content Placeholder 6">
            <a:extLst>
              <a:ext uri="{FF2B5EF4-FFF2-40B4-BE49-F238E27FC236}">
                <a16:creationId xmlns:a16="http://schemas.microsoft.com/office/drawing/2014/main" id="{0FDD0392-CE01-4D6A-8B7F-B7014B129476}"/>
              </a:ext>
            </a:extLst>
          </p:cNvPr>
          <p:cNvSpPr>
            <a:spLocks noGrp="1"/>
          </p:cNvSpPr>
          <p:nvPr>
            <p:ph sz="quarter" idx="4"/>
          </p:nvPr>
        </p:nvSpPr>
        <p:spPr/>
        <p:txBody>
          <a:bodyPr/>
          <a:lstStyle/>
          <a:p>
            <a:endParaRPr lang="en-US" dirty="0"/>
          </a:p>
        </p:txBody>
      </p:sp>
      <p:pic>
        <p:nvPicPr>
          <p:cNvPr id="8" name="Picture 7">
            <a:extLst>
              <a:ext uri="{FF2B5EF4-FFF2-40B4-BE49-F238E27FC236}">
                <a16:creationId xmlns:a16="http://schemas.microsoft.com/office/drawing/2014/main" id="{2830D2CC-9946-46AC-833B-B486C4D523E7}"/>
              </a:ext>
            </a:extLst>
          </p:cNvPr>
          <p:cNvPicPr>
            <a:picLocks noChangeAspect="1"/>
          </p:cNvPicPr>
          <p:nvPr/>
        </p:nvPicPr>
        <p:blipFill>
          <a:blip r:embed="rId2"/>
          <a:stretch>
            <a:fillRect/>
          </a:stretch>
        </p:blipFill>
        <p:spPr>
          <a:xfrm>
            <a:off x="6398718" y="2596139"/>
            <a:ext cx="4809524" cy="2723809"/>
          </a:xfrm>
          <a:prstGeom prst="rect">
            <a:avLst/>
          </a:prstGeom>
        </p:spPr>
      </p:pic>
      <p:sp>
        <p:nvSpPr>
          <p:cNvPr id="9" name="Arrow: Down 8">
            <a:extLst>
              <a:ext uri="{FF2B5EF4-FFF2-40B4-BE49-F238E27FC236}">
                <a16:creationId xmlns:a16="http://schemas.microsoft.com/office/drawing/2014/main" id="{AD8331F1-6CB4-40A9-971E-C64213AC8824}"/>
              </a:ext>
            </a:extLst>
          </p:cNvPr>
          <p:cNvSpPr/>
          <p:nvPr/>
        </p:nvSpPr>
        <p:spPr>
          <a:xfrm>
            <a:off x="8471582" y="3391760"/>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5DB4925B-3A0A-4D56-8E13-2183DF6AF8B1}"/>
              </a:ext>
            </a:extLst>
          </p:cNvPr>
          <p:cNvPicPr>
            <a:picLocks noChangeAspect="1"/>
          </p:cNvPicPr>
          <p:nvPr/>
        </p:nvPicPr>
        <p:blipFill>
          <a:blip r:embed="rId3"/>
          <a:stretch>
            <a:fillRect/>
          </a:stretch>
        </p:blipFill>
        <p:spPr>
          <a:xfrm>
            <a:off x="1092775" y="2596139"/>
            <a:ext cx="4590476" cy="2676190"/>
          </a:xfrm>
          <a:prstGeom prst="rect">
            <a:avLst/>
          </a:prstGeom>
        </p:spPr>
      </p:pic>
      <p:sp>
        <p:nvSpPr>
          <p:cNvPr id="11" name="Arrow: Down 10">
            <a:extLst>
              <a:ext uri="{FF2B5EF4-FFF2-40B4-BE49-F238E27FC236}">
                <a16:creationId xmlns:a16="http://schemas.microsoft.com/office/drawing/2014/main" id="{B6AADDB7-B7AA-4583-A9AE-24541EDEED6D}"/>
              </a:ext>
            </a:extLst>
          </p:cNvPr>
          <p:cNvSpPr/>
          <p:nvPr/>
        </p:nvSpPr>
        <p:spPr>
          <a:xfrm>
            <a:off x="3388013" y="3752179"/>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0224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8B7559-4A97-40F8-9100-C0DA8F001E35}"/>
              </a:ext>
            </a:extLst>
          </p:cNvPr>
          <p:cNvSpPr>
            <a:spLocks noGrp="1"/>
          </p:cNvSpPr>
          <p:nvPr>
            <p:ph type="title"/>
          </p:nvPr>
        </p:nvSpPr>
        <p:spPr/>
        <p:txBody>
          <a:bodyPr/>
          <a:lstStyle/>
          <a:p>
            <a:r>
              <a:rPr lang="en-US" dirty="0"/>
              <a:t>Delete Performance</a:t>
            </a:r>
          </a:p>
        </p:txBody>
      </p:sp>
      <p:sp>
        <p:nvSpPr>
          <p:cNvPr id="8" name="Content Placeholder 7">
            <a:extLst>
              <a:ext uri="{FF2B5EF4-FFF2-40B4-BE49-F238E27FC236}">
                <a16:creationId xmlns:a16="http://schemas.microsoft.com/office/drawing/2014/main" id="{25D9B062-36C9-4777-977B-173C274B8228}"/>
              </a:ext>
            </a:extLst>
          </p:cNvPr>
          <p:cNvSpPr>
            <a:spLocks noGrp="1"/>
          </p:cNvSpPr>
          <p:nvPr>
            <p:ph idx="1"/>
          </p:nvPr>
        </p:nvSpPr>
        <p:spPr/>
        <p:txBody>
          <a:bodyPr/>
          <a:lstStyle/>
          <a:p>
            <a:pPr marL="57150" indent="-285750">
              <a:lnSpc>
                <a:spcPct val="107000"/>
              </a:lnSpc>
              <a:spcBef>
                <a:spcPts val="0"/>
              </a:spcBef>
              <a:buFont typeface="Courier New" panose="02070309020205020404" pitchFamily="49" charset="0"/>
              <a:buChar char="o"/>
            </a:pPr>
            <a:r>
              <a:rPr lang="en-US" sz="2000" dirty="0">
                <a:effectLst/>
                <a:latin typeface="Calibri" panose="020F0502020204030204" pitchFamily="34" charset="0"/>
                <a:ea typeface="Calibri" panose="020F0502020204030204" pitchFamily="34" charset="0"/>
                <a:cs typeface="Times New Roman" panose="02020603050405020304" pitchFamily="18" charset="0"/>
              </a:rPr>
              <a:t>Similar to insert performance</a:t>
            </a:r>
          </a:p>
          <a:p>
            <a:pPr marL="57150" indent="-285750">
              <a:lnSpc>
                <a:spcPct val="107000"/>
              </a:lnSpc>
              <a:spcBef>
                <a:spcPts val="0"/>
              </a:spcBef>
              <a:buFont typeface="Courier New" panose="02070309020205020404" pitchFamily="49" charset="0"/>
              <a:buChar char="o"/>
            </a:pPr>
            <a:r>
              <a:rPr lang="en-US" sz="2000" dirty="0">
                <a:effectLst/>
                <a:latin typeface="Calibri" panose="020F0502020204030204" pitchFamily="34" charset="0"/>
                <a:ea typeface="Calibri" panose="020F0502020204030204" pitchFamily="34" charset="0"/>
                <a:cs typeface="Times New Roman" panose="02020603050405020304" pitchFamily="18" charset="0"/>
              </a:rPr>
              <a:t>Unique Case</a:t>
            </a:r>
          </a:p>
          <a:p>
            <a:pPr marL="742950" lvl="1" indent="-285750">
              <a:lnSpc>
                <a:spcPct val="107000"/>
              </a:lnSpc>
              <a:spcBef>
                <a:spcPts val="0"/>
              </a:spcBef>
              <a:buFont typeface="Courier New" panose="02070309020205020404" pitchFamily="49" charset="0"/>
              <a:buChar char="o"/>
            </a:pPr>
            <a:r>
              <a:rPr lang="en-US" sz="1800" dirty="0">
                <a:effectLst/>
                <a:latin typeface="Calibri" panose="020F0502020204030204" pitchFamily="34" charset="0"/>
                <a:ea typeface="Calibri" panose="020F0502020204030204" pitchFamily="34" charset="0"/>
                <a:cs typeface="Times New Roman" panose="02020603050405020304" pitchFamily="18" charset="0"/>
              </a:rPr>
              <a:t>Only need to know the key to delete it</a:t>
            </a:r>
          </a:p>
          <a:p>
            <a:pPr marL="742950" lvl="1" indent="-285750">
              <a:lnSpc>
                <a:spcPct val="107000"/>
              </a:lnSpc>
              <a:spcBef>
                <a:spcPts val="0"/>
              </a:spcBef>
              <a:buFont typeface="Courier New" panose="02070309020205020404" pitchFamily="49" charset="0"/>
              <a:buChar char="o"/>
            </a:pPr>
            <a:r>
              <a:rPr lang="en-US" sz="1800" dirty="0">
                <a:effectLst/>
                <a:latin typeface="Calibri" panose="020F0502020204030204" pitchFamily="34" charset="0"/>
                <a:ea typeface="Calibri" panose="020F0502020204030204" pitchFamily="34" charset="0"/>
                <a:cs typeface="Times New Roman" panose="02020603050405020304" pitchFamily="18" charset="0"/>
              </a:rPr>
              <a:t>Scope on primary key</a:t>
            </a:r>
          </a:p>
          <a:p>
            <a:pPr marL="742950" lvl="1" indent="-285750">
              <a:lnSpc>
                <a:spcPct val="107000"/>
              </a:lnSpc>
              <a:spcBef>
                <a:spcPts val="0"/>
              </a:spcBef>
              <a:buFont typeface="Courier New" panose="02070309020205020404" pitchFamily="49" charset="0"/>
              <a:buChar char="o"/>
            </a:pPr>
            <a:r>
              <a:rPr lang="en-US" sz="1800" dirty="0">
                <a:effectLst/>
                <a:latin typeface="Calibri" panose="020F0502020204030204" pitchFamily="34" charset="0"/>
                <a:ea typeface="Calibri" panose="020F0502020204030204" pitchFamily="34" charset="0"/>
                <a:cs typeface="Times New Roman" panose="02020603050405020304" pitchFamily="18" charset="0"/>
              </a:rPr>
              <a:t>Then delete</a:t>
            </a:r>
          </a:p>
          <a:p>
            <a:pPr marL="742950" lvl="1" indent="-285750">
              <a:lnSpc>
                <a:spcPct val="107000"/>
              </a:lnSpc>
              <a:spcBef>
                <a:spcPts val="0"/>
              </a:spcBef>
              <a:buFont typeface="Courier New" panose="02070309020205020404" pitchFamily="49" charset="0"/>
              <a:buChar char="o"/>
            </a:pPr>
            <a:r>
              <a:rPr lang="en-US" sz="1800" dirty="0">
                <a:effectLst/>
                <a:latin typeface="Calibri" panose="020F0502020204030204" pitchFamily="34" charset="0"/>
                <a:ea typeface="Calibri" panose="020F0502020204030204" pitchFamily="34" charset="0"/>
                <a:cs typeface="Times New Roman" panose="02020603050405020304" pitchFamily="18" charset="0"/>
              </a:rPr>
              <a:t>Is it faster?</a:t>
            </a:r>
          </a:p>
          <a:p>
            <a:pPr marL="742950" lvl="1" indent="-285750">
              <a:lnSpc>
                <a:spcPct val="107000"/>
              </a:lnSpc>
              <a:spcBef>
                <a:spcPts val="0"/>
              </a:spcBef>
              <a:buFont typeface="Courier New" panose="02070309020205020404" pitchFamily="49" charset="0"/>
              <a:buChar char="o"/>
            </a:pPr>
            <a:r>
              <a:rPr lang="en-US" sz="1800" dirty="0">
                <a:latin typeface="Calibri" panose="020F0502020204030204" pitchFamily="34" charset="0"/>
                <a:ea typeface="Calibri" panose="020F0502020204030204" pitchFamily="34" charset="0"/>
                <a:cs typeface="Times New Roman" panose="02020603050405020304" pitchFamily="18" charset="0"/>
              </a:rPr>
              <a:t>Can I Switch entities?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57150" indent="-285750">
              <a:lnSpc>
                <a:spcPct val="107000"/>
              </a:lnSpc>
              <a:spcBef>
                <a:spcPts val="0"/>
              </a:spcBef>
              <a:buFont typeface="Courier New" panose="02070309020205020404" pitchFamily="49" charset="0"/>
              <a:buChar char="o"/>
            </a:pPr>
            <a:r>
              <a:rPr lang="en-US" sz="2000" dirty="0">
                <a:effectLst/>
                <a:latin typeface="Calibri" panose="020F0502020204030204" pitchFamily="34" charset="0"/>
                <a:ea typeface="Calibri" panose="020F0502020204030204" pitchFamily="34" charset="0"/>
                <a:cs typeface="Times New Roman" panose="02020603050405020304" pitchFamily="18" charset="0"/>
              </a:rPr>
              <a:t>“simple” is faster than compound</a:t>
            </a:r>
          </a:p>
          <a:p>
            <a:pPr marL="57150" indent="-285750">
              <a:lnSpc>
                <a:spcPct val="107000"/>
              </a:lnSpc>
              <a:spcBef>
                <a:spcPts val="0"/>
              </a:spcBef>
              <a:spcAft>
                <a:spcPts val="800"/>
              </a:spcAft>
              <a:buFont typeface="Courier New" panose="02070309020205020404" pitchFamily="49" charset="0"/>
              <a:buChar char="o"/>
            </a:pPr>
            <a:r>
              <a:rPr lang="en-US" sz="2000" dirty="0">
                <a:effectLst/>
                <a:latin typeface="Calibri" panose="020F0502020204030204" pitchFamily="34" charset="0"/>
                <a:ea typeface="Calibri" panose="020F0502020204030204" pitchFamily="34" charset="0"/>
                <a:cs typeface="Times New Roman" panose="02020603050405020304" pitchFamily="18" charset="0"/>
              </a:rPr>
              <a:t>“single” is the fastest</a:t>
            </a:r>
          </a:p>
          <a:p>
            <a:endParaRPr lang="en-US" dirty="0"/>
          </a:p>
        </p:txBody>
      </p:sp>
      <p:sp>
        <p:nvSpPr>
          <p:cNvPr id="9" name="Text Placeholder 8">
            <a:extLst>
              <a:ext uri="{FF2B5EF4-FFF2-40B4-BE49-F238E27FC236}">
                <a16:creationId xmlns:a16="http://schemas.microsoft.com/office/drawing/2014/main" id="{6004ABC9-84E0-4837-ADF2-0E60D29D24E7}"/>
              </a:ext>
            </a:extLst>
          </p:cNvPr>
          <p:cNvSpPr>
            <a:spLocks noGrp="1"/>
          </p:cNvSpPr>
          <p:nvPr>
            <p:ph type="body" sz="half" idx="2"/>
          </p:nvPr>
        </p:nvSpPr>
        <p:spPr/>
        <p:txBody>
          <a:bodyPr/>
          <a:lstStyle/>
          <a:p>
            <a:endParaRPr lang="en-US"/>
          </a:p>
        </p:txBody>
      </p:sp>
      <p:pic>
        <p:nvPicPr>
          <p:cNvPr id="8196" name="Picture 4">
            <a:extLst>
              <a:ext uri="{FF2B5EF4-FFF2-40B4-BE49-F238E27FC236}">
                <a16:creationId xmlns:a16="http://schemas.microsoft.com/office/drawing/2014/main" id="{F08EB65D-F295-42E0-94B7-5FDFF7771A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039" y="2205228"/>
            <a:ext cx="5425733" cy="3134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39609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184525-9FE2-4D3F-A807-A6B788AECA55}"/>
              </a:ext>
            </a:extLst>
          </p:cNvPr>
          <p:cNvPicPr>
            <a:picLocks noChangeAspect="1"/>
          </p:cNvPicPr>
          <p:nvPr/>
        </p:nvPicPr>
        <p:blipFill>
          <a:blip r:embed="rId2"/>
          <a:stretch>
            <a:fillRect/>
          </a:stretch>
        </p:blipFill>
        <p:spPr>
          <a:xfrm>
            <a:off x="3738857" y="1419476"/>
            <a:ext cx="4714286" cy="4019048"/>
          </a:xfrm>
          <a:prstGeom prst="rect">
            <a:avLst/>
          </a:prstGeom>
        </p:spPr>
      </p:pic>
      <p:sp>
        <p:nvSpPr>
          <p:cNvPr id="8" name="Arrow: Down 7">
            <a:extLst>
              <a:ext uri="{FF2B5EF4-FFF2-40B4-BE49-F238E27FC236}">
                <a16:creationId xmlns:a16="http://schemas.microsoft.com/office/drawing/2014/main" id="{B0EA5AA8-C012-464B-BE2D-1BA8F7166E00}"/>
              </a:ext>
            </a:extLst>
          </p:cNvPr>
          <p:cNvSpPr/>
          <p:nvPr/>
        </p:nvSpPr>
        <p:spPr>
          <a:xfrm rot="16200000">
            <a:off x="3265978" y="2827861"/>
            <a:ext cx="513480" cy="1164178"/>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Arrow: Down 8">
            <a:extLst>
              <a:ext uri="{FF2B5EF4-FFF2-40B4-BE49-F238E27FC236}">
                <a16:creationId xmlns:a16="http://schemas.microsoft.com/office/drawing/2014/main" id="{9388295A-3811-4494-A000-7B66191CE35A}"/>
              </a:ext>
            </a:extLst>
          </p:cNvPr>
          <p:cNvSpPr/>
          <p:nvPr/>
        </p:nvSpPr>
        <p:spPr>
          <a:xfrm rot="16200000">
            <a:off x="3444415" y="3543514"/>
            <a:ext cx="513480" cy="1164178"/>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Arrow: Down 9">
            <a:extLst>
              <a:ext uri="{FF2B5EF4-FFF2-40B4-BE49-F238E27FC236}">
                <a16:creationId xmlns:a16="http://schemas.microsoft.com/office/drawing/2014/main" id="{73A12C45-35D9-4D14-87A5-B640B71DBF65}"/>
              </a:ext>
            </a:extLst>
          </p:cNvPr>
          <p:cNvSpPr/>
          <p:nvPr/>
        </p:nvSpPr>
        <p:spPr>
          <a:xfrm rot="16200000">
            <a:off x="3657369" y="1810889"/>
            <a:ext cx="513480" cy="1164178"/>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62426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9779B-EB09-451B-B53F-8F117A9E5599}"/>
              </a:ext>
            </a:extLst>
          </p:cNvPr>
          <p:cNvSpPr>
            <a:spLocks noGrp="1"/>
          </p:cNvSpPr>
          <p:nvPr>
            <p:ph type="title"/>
          </p:nvPr>
        </p:nvSpPr>
        <p:spPr/>
        <p:txBody>
          <a:bodyPr/>
          <a:lstStyle/>
          <a:p>
            <a:r>
              <a:rPr lang="en-US" dirty="0"/>
              <a:t>OData Data Entities</a:t>
            </a:r>
          </a:p>
        </p:txBody>
      </p:sp>
      <p:sp>
        <p:nvSpPr>
          <p:cNvPr id="3" name="Content Placeholder 2">
            <a:extLst>
              <a:ext uri="{FF2B5EF4-FFF2-40B4-BE49-F238E27FC236}">
                <a16:creationId xmlns:a16="http://schemas.microsoft.com/office/drawing/2014/main" id="{B5AB051E-29D5-4D3F-B22E-380FE78EABAD}"/>
              </a:ext>
            </a:extLst>
          </p:cNvPr>
          <p:cNvSpPr>
            <a:spLocks noGrp="1"/>
          </p:cNvSpPr>
          <p:nvPr>
            <p:ph idx="1"/>
          </p:nvPr>
        </p:nvSpPr>
        <p:spPr/>
        <p:txBody>
          <a:bodyPr/>
          <a:lstStyle/>
          <a:p>
            <a:r>
              <a:rPr lang="en-US" dirty="0"/>
              <a:t>How are they made?</a:t>
            </a:r>
          </a:p>
          <a:p>
            <a:pPr lvl="1"/>
            <a:r>
              <a:rPr lang="en-US" dirty="0"/>
              <a:t>Set public to “yes”</a:t>
            </a:r>
          </a:p>
          <a:p>
            <a:pPr lvl="1"/>
            <a:r>
              <a:rPr lang="en-US" dirty="0"/>
              <a:t>That’s about it</a:t>
            </a:r>
          </a:p>
          <a:p>
            <a:r>
              <a:rPr lang="en-US" dirty="0"/>
              <a:t>Where is the code?</a:t>
            </a:r>
          </a:p>
          <a:p>
            <a:pPr lvl="1"/>
            <a:r>
              <a:rPr lang="en-US" dirty="0"/>
              <a:t>When compiling, code for a data entity gets created in </a:t>
            </a:r>
            <a:r>
              <a:rPr lang="en-US" sz="2400" dirty="0"/>
              <a:t>package/bin/</a:t>
            </a:r>
            <a:r>
              <a:rPr lang="en-US" sz="2400" dirty="0" err="1"/>
              <a:t>GeneratedXppSource</a:t>
            </a:r>
            <a:endParaRPr lang="en-US" sz="2400" dirty="0"/>
          </a:p>
          <a:p>
            <a:pPr lvl="1"/>
            <a:r>
              <a:rPr lang="en-US" dirty="0" err="1"/>
              <a:t>Ie</a:t>
            </a:r>
            <a:r>
              <a:rPr lang="en-US" dirty="0"/>
              <a:t>; </a:t>
            </a:r>
            <a:r>
              <a:rPr lang="en-US" sz="2000" dirty="0" err="1"/>
              <a:t>ApplicationSuite</a:t>
            </a:r>
            <a:r>
              <a:rPr lang="en-US" sz="2000" dirty="0"/>
              <a:t>\bin\</a:t>
            </a:r>
            <a:r>
              <a:rPr lang="en-US" sz="2000" dirty="0" err="1"/>
              <a:t>GeneratedXppSource</a:t>
            </a:r>
            <a:endParaRPr lang="en-US" sz="2000" dirty="0"/>
          </a:p>
          <a:p>
            <a:pPr lvl="1"/>
            <a:r>
              <a:rPr lang="en-US" sz="2400" dirty="0"/>
              <a:t>Autogenerated</a:t>
            </a:r>
          </a:p>
          <a:p>
            <a:pPr lvl="1"/>
            <a:r>
              <a:rPr lang="en-US" sz="2400" dirty="0"/>
              <a:t>Can review to see how entities work</a:t>
            </a:r>
          </a:p>
          <a:p>
            <a:pPr lvl="1"/>
            <a:r>
              <a:rPr lang="en-US" sz="2400" dirty="0"/>
              <a:t>Used for OData and DMF</a:t>
            </a:r>
          </a:p>
        </p:txBody>
      </p:sp>
      <p:sp>
        <p:nvSpPr>
          <p:cNvPr id="4" name="Text Placeholder 3">
            <a:extLst>
              <a:ext uri="{FF2B5EF4-FFF2-40B4-BE49-F238E27FC236}">
                <a16:creationId xmlns:a16="http://schemas.microsoft.com/office/drawing/2014/main" id="{0511BBEF-D383-4C48-8A64-69F1BEA6547D}"/>
              </a:ext>
            </a:extLst>
          </p:cNvPr>
          <p:cNvSpPr>
            <a:spLocks noGrp="1"/>
          </p:cNvSpPr>
          <p:nvPr>
            <p:ph type="body" sz="half" idx="2"/>
          </p:nvPr>
        </p:nvSpPr>
        <p:spPr/>
        <p:txBody>
          <a:bodyPr/>
          <a:lstStyle/>
          <a:p>
            <a:endParaRPr lang="en-US" dirty="0"/>
          </a:p>
        </p:txBody>
      </p:sp>
      <p:pic>
        <p:nvPicPr>
          <p:cNvPr id="6" name="Picture 5" descr="A picture containing text&#10;&#10;Description automatically generated">
            <a:extLst>
              <a:ext uri="{FF2B5EF4-FFF2-40B4-BE49-F238E27FC236}">
                <a16:creationId xmlns:a16="http://schemas.microsoft.com/office/drawing/2014/main" id="{531044C8-D908-43FB-AEEA-A76AF0C1EEC7}"/>
              </a:ext>
            </a:extLst>
          </p:cNvPr>
          <p:cNvPicPr>
            <a:picLocks noChangeAspect="1"/>
          </p:cNvPicPr>
          <p:nvPr/>
        </p:nvPicPr>
        <p:blipFill>
          <a:blip r:embed="rId2"/>
          <a:stretch>
            <a:fillRect/>
          </a:stretch>
        </p:blipFill>
        <p:spPr>
          <a:xfrm>
            <a:off x="836612" y="2002536"/>
            <a:ext cx="3920489" cy="3391884"/>
          </a:xfrm>
          <a:prstGeom prst="rect">
            <a:avLst/>
          </a:prstGeom>
        </p:spPr>
      </p:pic>
    </p:spTree>
    <p:extLst>
      <p:ext uri="{BB962C8B-B14F-4D97-AF65-F5344CB8AC3E}">
        <p14:creationId xmlns:p14="http://schemas.microsoft.com/office/powerpoint/2010/main" val="327016986"/>
      </p:ext>
    </p:extLst>
  </p:cSld>
  <p:clrMapOvr>
    <a:masterClrMapping/>
  </p:clrMapOvr>
  <mc:AlternateContent xmlns:mc="http://schemas.openxmlformats.org/markup-compatibility/2006" xmlns:p14="http://schemas.microsoft.com/office/powerpoint/2010/main">
    <mc:Choice Requires="p14">
      <p:transition spd="slow" p14:dur="2000" advTm="75103"/>
    </mc:Choice>
    <mc:Fallback xmlns="">
      <p:transition spd="slow" advTm="75103"/>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E421D7D-92EE-417A-B7BA-48BADAAD3F2F}"/>
              </a:ext>
            </a:extLst>
          </p:cNvPr>
          <p:cNvPicPr>
            <a:picLocks noChangeAspect="1"/>
          </p:cNvPicPr>
          <p:nvPr/>
        </p:nvPicPr>
        <p:blipFill>
          <a:blip r:embed="rId2"/>
          <a:stretch>
            <a:fillRect/>
          </a:stretch>
        </p:blipFill>
        <p:spPr>
          <a:xfrm>
            <a:off x="602601" y="951144"/>
            <a:ext cx="10670409" cy="4569124"/>
          </a:xfrm>
          <a:prstGeom prst="rect">
            <a:avLst/>
          </a:prstGeom>
        </p:spPr>
      </p:pic>
      <p:sp>
        <p:nvSpPr>
          <p:cNvPr id="8" name="Rectangle 7">
            <a:extLst>
              <a:ext uri="{FF2B5EF4-FFF2-40B4-BE49-F238E27FC236}">
                <a16:creationId xmlns:a16="http://schemas.microsoft.com/office/drawing/2014/main" id="{FA11E79F-E8C7-4B82-BAA0-2902CFE93803}"/>
              </a:ext>
            </a:extLst>
          </p:cNvPr>
          <p:cNvSpPr/>
          <p:nvPr/>
        </p:nvSpPr>
        <p:spPr>
          <a:xfrm>
            <a:off x="1557654" y="1330037"/>
            <a:ext cx="7981343" cy="1828964"/>
          </a:xfrm>
          <a:prstGeom prst="rect">
            <a:avLst/>
          </a:prstGeom>
          <a:solidFill>
            <a:schemeClr val="accent6">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E45BDFB-CBB6-4AF9-A0E1-E35BB6B647BB}"/>
              </a:ext>
            </a:extLst>
          </p:cNvPr>
          <p:cNvSpPr/>
          <p:nvPr/>
        </p:nvSpPr>
        <p:spPr>
          <a:xfrm>
            <a:off x="1557654" y="3629608"/>
            <a:ext cx="9692314" cy="670022"/>
          </a:xfrm>
          <a:prstGeom prst="rect">
            <a:avLst/>
          </a:prstGeom>
          <a:solidFill>
            <a:schemeClr val="accent4">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5647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2E53989-6E67-4F57-BEFC-61552260DA66}"/>
              </a:ext>
            </a:extLst>
          </p:cNvPr>
          <p:cNvSpPr>
            <a:spLocks noGrp="1"/>
          </p:cNvSpPr>
          <p:nvPr>
            <p:ph type="title"/>
          </p:nvPr>
        </p:nvSpPr>
        <p:spPr/>
        <p:txBody>
          <a:bodyPr/>
          <a:lstStyle/>
          <a:p>
            <a:r>
              <a:rPr lang="en-US" dirty="0"/>
              <a:t>Delete Performance By Entity Type</a:t>
            </a:r>
          </a:p>
        </p:txBody>
      </p:sp>
      <p:pic>
        <p:nvPicPr>
          <p:cNvPr id="8" name="Picture 7">
            <a:extLst>
              <a:ext uri="{FF2B5EF4-FFF2-40B4-BE49-F238E27FC236}">
                <a16:creationId xmlns:a16="http://schemas.microsoft.com/office/drawing/2014/main" id="{FD943710-9E5B-4DDE-8A0B-FD27DFDA79E7}"/>
              </a:ext>
            </a:extLst>
          </p:cNvPr>
          <p:cNvPicPr>
            <a:picLocks noChangeAspect="1"/>
          </p:cNvPicPr>
          <p:nvPr/>
        </p:nvPicPr>
        <p:blipFill>
          <a:blip r:embed="rId2"/>
          <a:stretch>
            <a:fillRect/>
          </a:stretch>
        </p:blipFill>
        <p:spPr>
          <a:xfrm>
            <a:off x="718621" y="2036762"/>
            <a:ext cx="10754758" cy="3200715"/>
          </a:xfrm>
          <a:prstGeom prst="rect">
            <a:avLst/>
          </a:prstGeom>
        </p:spPr>
      </p:pic>
      <p:sp>
        <p:nvSpPr>
          <p:cNvPr id="9" name="Arrow: Down 8">
            <a:extLst>
              <a:ext uri="{FF2B5EF4-FFF2-40B4-BE49-F238E27FC236}">
                <a16:creationId xmlns:a16="http://schemas.microsoft.com/office/drawing/2014/main" id="{79D98A87-0B28-4697-B43C-76E47AB6FB10}"/>
              </a:ext>
            </a:extLst>
          </p:cNvPr>
          <p:cNvSpPr/>
          <p:nvPr/>
        </p:nvSpPr>
        <p:spPr>
          <a:xfrm>
            <a:off x="2744281" y="1764655"/>
            <a:ext cx="1443830" cy="544214"/>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Arrow: Down 9">
            <a:extLst>
              <a:ext uri="{FF2B5EF4-FFF2-40B4-BE49-F238E27FC236}">
                <a16:creationId xmlns:a16="http://schemas.microsoft.com/office/drawing/2014/main" id="{1F601EB2-6CE2-43DF-B41C-BEA3D6EBF2A7}"/>
              </a:ext>
            </a:extLst>
          </p:cNvPr>
          <p:cNvSpPr/>
          <p:nvPr/>
        </p:nvSpPr>
        <p:spPr>
          <a:xfrm>
            <a:off x="5627180" y="3277784"/>
            <a:ext cx="1443830" cy="544214"/>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Down 10">
            <a:extLst>
              <a:ext uri="{FF2B5EF4-FFF2-40B4-BE49-F238E27FC236}">
                <a16:creationId xmlns:a16="http://schemas.microsoft.com/office/drawing/2014/main" id="{53E34AAC-62BF-49E7-BBF2-60E4A1C08B97}"/>
              </a:ext>
            </a:extLst>
          </p:cNvPr>
          <p:cNvSpPr/>
          <p:nvPr/>
        </p:nvSpPr>
        <p:spPr>
          <a:xfrm>
            <a:off x="8410883" y="3429000"/>
            <a:ext cx="1443830" cy="544214"/>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4817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5E8ECB-2D0B-4FB3-9645-0F080ADEB45A}"/>
              </a:ext>
            </a:extLst>
          </p:cNvPr>
          <p:cNvSpPr>
            <a:spLocks noGrp="1"/>
          </p:cNvSpPr>
          <p:nvPr>
            <p:ph type="title"/>
          </p:nvPr>
        </p:nvSpPr>
        <p:spPr/>
        <p:txBody>
          <a:bodyPr/>
          <a:lstStyle/>
          <a:p>
            <a:r>
              <a:rPr lang="en-US" dirty="0"/>
              <a:t>Actions</a:t>
            </a:r>
          </a:p>
        </p:txBody>
      </p:sp>
      <p:sp>
        <p:nvSpPr>
          <p:cNvPr id="4" name="Content Placeholder 3">
            <a:extLst>
              <a:ext uri="{FF2B5EF4-FFF2-40B4-BE49-F238E27FC236}">
                <a16:creationId xmlns:a16="http://schemas.microsoft.com/office/drawing/2014/main" id="{30252D4A-1EEA-47C7-8E4B-58BFB63AA0E5}"/>
              </a:ext>
            </a:extLst>
          </p:cNvPr>
          <p:cNvSpPr>
            <a:spLocks noGrp="1"/>
          </p:cNvSpPr>
          <p:nvPr>
            <p:ph idx="1"/>
          </p:nvPr>
        </p:nvSpPr>
        <p:spPr/>
        <p:txBody>
          <a:bodyPr/>
          <a:lstStyle/>
          <a:p>
            <a:r>
              <a:rPr lang="en-US" dirty="0"/>
              <a:t>Let's you add behaviors onto an entity</a:t>
            </a:r>
          </a:p>
          <a:p>
            <a:pPr lvl="1"/>
            <a:r>
              <a:rPr lang="en-US" dirty="0"/>
              <a:t>Customers Last Order Date</a:t>
            </a:r>
          </a:p>
          <a:p>
            <a:pPr lvl="1"/>
            <a:r>
              <a:rPr lang="en-US" dirty="0"/>
              <a:t>CustomerV3.LastOrderDate();</a:t>
            </a:r>
          </a:p>
          <a:p>
            <a:pPr lvl="1"/>
            <a:r>
              <a:rPr lang="en-US" dirty="0"/>
              <a:t>Lookup against SO’s for the last one from that customer</a:t>
            </a:r>
          </a:p>
          <a:p>
            <a:pPr lvl="1"/>
            <a:r>
              <a:rPr lang="en-US" dirty="0"/>
              <a:t>Can be on entities or collections</a:t>
            </a:r>
          </a:p>
          <a:p>
            <a:pPr lvl="1"/>
            <a:r>
              <a:rPr lang="en-US" dirty="0"/>
              <a:t>Can also create/update data</a:t>
            </a:r>
          </a:p>
          <a:p>
            <a:pPr lvl="1"/>
            <a:endParaRPr lang="en-US" dirty="0"/>
          </a:p>
        </p:txBody>
      </p:sp>
      <p:sp>
        <p:nvSpPr>
          <p:cNvPr id="5" name="Text Placeholder 4">
            <a:extLst>
              <a:ext uri="{FF2B5EF4-FFF2-40B4-BE49-F238E27FC236}">
                <a16:creationId xmlns:a16="http://schemas.microsoft.com/office/drawing/2014/main" id="{D2896902-8731-4368-8E83-E24FF614719C}"/>
              </a:ext>
            </a:extLst>
          </p:cNvPr>
          <p:cNvSpPr>
            <a:spLocks noGrp="1"/>
          </p:cNvSpPr>
          <p:nvPr>
            <p:ph type="body" sz="half" idx="2"/>
          </p:nvPr>
        </p:nvSpPr>
        <p:spPr/>
        <p:txBody>
          <a:bodyPr/>
          <a:lstStyle/>
          <a:p>
            <a:endParaRPr lang="en-US"/>
          </a:p>
        </p:txBody>
      </p:sp>
      <p:pic>
        <p:nvPicPr>
          <p:cNvPr id="7170" name="Picture 2">
            <a:extLst>
              <a:ext uri="{FF2B5EF4-FFF2-40B4-BE49-F238E27FC236}">
                <a16:creationId xmlns:a16="http://schemas.microsoft.com/office/drawing/2014/main" id="{E7061F86-168A-4635-BD64-6DF9AA2922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867" y="2139044"/>
            <a:ext cx="3365373" cy="3511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73564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E7823-9CA7-415F-A30A-66C0220296E0}"/>
              </a:ext>
            </a:extLst>
          </p:cNvPr>
          <p:cNvSpPr>
            <a:spLocks noGrp="1"/>
          </p:cNvSpPr>
          <p:nvPr>
            <p:ph type="title"/>
          </p:nvPr>
        </p:nvSpPr>
        <p:spPr/>
        <p:txBody>
          <a:bodyPr/>
          <a:lstStyle/>
          <a:p>
            <a:r>
              <a:rPr lang="en-US" dirty="0"/>
              <a:t>What about </a:t>
            </a:r>
            <a:r>
              <a:rPr lang="en-US" dirty="0" err="1"/>
              <a:t>PostLoad</a:t>
            </a:r>
            <a:r>
              <a:rPr lang="en-US" dirty="0"/>
              <a:t>()?</a:t>
            </a:r>
          </a:p>
        </p:txBody>
      </p:sp>
      <p:sp>
        <p:nvSpPr>
          <p:cNvPr id="3" name="Content Placeholder 2">
            <a:extLst>
              <a:ext uri="{FF2B5EF4-FFF2-40B4-BE49-F238E27FC236}">
                <a16:creationId xmlns:a16="http://schemas.microsoft.com/office/drawing/2014/main" id="{7C22AF20-D963-43AE-904A-F679D59E847F}"/>
              </a:ext>
            </a:extLst>
          </p:cNvPr>
          <p:cNvSpPr>
            <a:spLocks noGrp="1"/>
          </p:cNvSpPr>
          <p:nvPr>
            <p:ph idx="1"/>
          </p:nvPr>
        </p:nvSpPr>
        <p:spPr/>
        <p:txBody>
          <a:bodyPr/>
          <a:lstStyle/>
          <a:p>
            <a:r>
              <a:rPr lang="en-US" dirty="0"/>
              <a:t>Kernel method executed when a record is loaded</a:t>
            </a:r>
          </a:p>
          <a:p>
            <a:r>
              <a:rPr lang="en-US" dirty="0"/>
              <a:t>Can be used on tables, views, data entities and maps</a:t>
            </a:r>
          </a:p>
          <a:p>
            <a:r>
              <a:rPr lang="en-US" dirty="0"/>
              <a:t>Used on Data Entities to add values on unmapped fields</a:t>
            </a:r>
          </a:p>
          <a:p>
            <a:r>
              <a:rPr lang="en-US" dirty="0"/>
              <a:t>Whatever you want </a:t>
            </a:r>
            <a:r>
              <a:rPr lang="en-US"/>
              <a:t>to do in X++</a:t>
            </a:r>
            <a:endParaRPr lang="en-US" dirty="0"/>
          </a:p>
        </p:txBody>
      </p:sp>
      <p:sp>
        <p:nvSpPr>
          <p:cNvPr id="4" name="Text Placeholder 3">
            <a:extLst>
              <a:ext uri="{FF2B5EF4-FFF2-40B4-BE49-F238E27FC236}">
                <a16:creationId xmlns:a16="http://schemas.microsoft.com/office/drawing/2014/main" id="{867A2B80-4C4A-4DE7-A0DA-F64631706D1C}"/>
              </a:ext>
            </a:extLst>
          </p:cNvPr>
          <p:cNvSpPr>
            <a:spLocks noGrp="1"/>
          </p:cNvSpPr>
          <p:nvPr>
            <p:ph type="body" sz="half" idx="2"/>
          </p:nvPr>
        </p:nvSpPr>
        <p:spPr/>
        <p:txBody>
          <a:bodyPr/>
          <a:lstStyle/>
          <a:p>
            <a:endParaRPr lang="en-US"/>
          </a:p>
        </p:txBody>
      </p:sp>
      <p:pic>
        <p:nvPicPr>
          <p:cNvPr id="6" name="Picture 5" descr="A picture containing text, vector graphics&#10;&#10;Description automatically generated">
            <a:extLst>
              <a:ext uri="{FF2B5EF4-FFF2-40B4-BE49-F238E27FC236}">
                <a16:creationId xmlns:a16="http://schemas.microsoft.com/office/drawing/2014/main" id="{A7D5AD05-E95B-4175-B19A-2E7A02C0C923}"/>
              </a:ext>
            </a:extLst>
          </p:cNvPr>
          <p:cNvPicPr>
            <a:picLocks noChangeAspect="1"/>
          </p:cNvPicPr>
          <p:nvPr/>
        </p:nvPicPr>
        <p:blipFill>
          <a:blip r:embed="rId2"/>
          <a:stretch>
            <a:fillRect/>
          </a:stretch>
        </p:blipFill>
        <p:spPr>
          <a:xfrm>
            <a:off x="1552949" y="2372138"/>
            <a:ext cx="2505913" cy="3182112"/>
          </a:xfrm>
          <a:prstGeom prst="rect">
            <a:avLst/>
          </a:prstGeom>
        </p:spPr>
      </p:pic>
    </p:spTree>
    <p:extLst>
      <p:ext uri="{BB962C8B-B14F-4D97-AF65-F5344CB8AC3E}">
        <p14:creationId xmlns:p14="http://schemas.microsoft.com/office/powerpoint/2010/main" val="31887041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76656-7DD2-49EE-8E8E-E6AC24076A04}"/>
              </a:ext>
            </a:extLst>
          </p:cNvPr>
          <p:cNvSpPr>
            <a:spLocks noGrp="1"/>
          </p:cNvSpPr>
          <p:nvPr>
            <p:ph type="title"/>
          </p:nvPr>
        </p:nvSpPr>
        <p:spPr/>
        <p:txBody>
          <a:bodyPr/>
          <a:lstStyle/>
          <a:p>
            <a:r>
              <a:rPr lang="en-US" dirty="0"/>
              <a:t>What about </a:t>
            </a:r>
            <a:r>
              <a:rPr lang="en-US" dirty="0" err="1"/>
              <a:t>PostLoad</a:t>
            </a:r>
            <a:r>
              <a:rPr lang="en-US" dirty="0"/>
              <a:t>()?</a:t>
            </a:r>
          </a:p>
        </p:txBody>
      </p:sp>
      <p:sp>
        <p:nvSpPr>
          <p:cNvPr id="3" name="Content Placeholder 2">
            <a:extLst>
              <a:ext uri="{FF2B5EF4-FFF2-40B4-BE49-F238E27FC236}">
                <a16:creationId xmlns:a16="http://schemas.microsoft.com/office/drawing/2014/main" id="{264B1CB4-70A1-40BE-86A9-1B5EAC4660B9}"/>
              </a:ext>
            </a:extLst>
          </p:cNvPr>
          <p:cNvSpPr>
            <a:spLocks noGrp="1"/>
          </p:cNvSpPr>
          <p:nvPr>
            <p:ph idx="1"/>
          </p:nvPr>
        </p:nvSpPr>
        <p:spPr/>
        <p:txBody>
          <a:bodyPr/>
          <a:lstStyle/>
          <a:p>
            <a:r>
              <a:rPr lang="en-US" dirty="0"/>
              <a:t>Insert – 2 times</a:t>
            </a:r>
          </a:p>
          <a:p>
            <a:r>
              <a:rPr lang="en-US" dirty="0"/>
              <a:t>Update – 3 times</a:t>
            </a:r>
          </a:p>
          <a:p>
            <a:r>
              <a:rPr lang="en-US" dirty="0"/>
              <a:t>Delete – 3 times</a:t>
            </a:r>
          </a:p>
          <a:p>
            <a:r>
              <a:rPr lang="en-US" dirty="0"/>
              <a:t>Select – 1 time</a:t>
            </a:r>
          </a:p>
          <a:p>
            <a:r>
              <a:rPr lang="en-US" dirty="0"/>
              <a:t>Action – 2 times</a:t>
            </a:r>
          </a:p>
        </p:txBody>
      </p:sp>
      <p:sp>
        <p:nvSpPr>
          <p:cNvPr id="4" name="Text Placeholder 3">
            <a:extLst>
              <a:ext uri="{FF2B5EF4-FFF2-40B4-BE49-F238E27FC236}">
                <a16:creationId xmlns:a16="http://schemas.microsoft.com/office/drawing/2014/main" id="{5B56B83C-5899-457A-B9BB-AE67729DA4DC}"/>
              </a:ext>
            </a:extLst>
          </p:cNvPr>
          <p:cNvSpPr>
            <a:spLocks noGrp="1"/>
          </p:cNvSpPr>
          <p:nvPr>
            <p:ph type="body" sz="half" idx="2"/>
          </p:nvPr>
        </p:nvSpPr>
        <p:spPr/>
        <p:txBody>
          <a:bodyPr/>
          <a:lstStyle/>
          <a:p>
            <a:endParaRPr lang="en-US"/>
          </a:p>
        </p:txBody>
      </p:sp>
      <p:pic>
        <p:nvPicPr>
          <p:cNvPr id="6" name="Picture 5" descr="A picture containing text&#10;&#10;Description automatically generated">
            <a:extLst>
              <a:ext uri="{FF2B5EF4-FFF2-40B4-BE49-F238E27FC236}">
                <a16:creationId xmlns:a16="http://schemas.microsoft.com/office/drawing/2014/main" id="{43D57322-7493-4161-AE66-B9AF94780AFA}"/>
              </a:ext>
            </a:extLst>
          </p:cNvPr>
          <p:cNvPicPr>
            <a:picLocks noChangeAspect="1"/>
          </p:cNvPicPr>
          <p:nvPr/>
        </p:nvPicPr>
        <p:blipFill>
          <a:blip r:embed="rId2"/>
          <a:stretch>
            <a:fillRect/>
          </a:stretch>
        </p:blipFill>
        <p:spPr>
          <a:xfrm>
            <a:off x="1049985" y="2148267"/>
            <a:ext cx="3511842" cy="2551939"/>
          </a:xfrm>
          <a:prstGeom prst="rect">
            <a:avLst/>
          </a:prstGeom>
        </p:spPr>
      </p:pic>
    </p:spTree>
    <p:extLst>
      <p:ext uri="{BB962C8B-B14F-4D97-AF65-F5344CB8AC3E}">
        <p14:creationId xmlns:p14="http://schemas.microsoft.com/office/powerpoint/2010/main" val="30527683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C8B1F7E-39CC-4744-8216-A713417D1266}"/>
              </a:ext>
            </a:extLst>
          </p:cNvPr>
          <p:cNvPicPr>
            <a:picLocks noChangeAspect="1"/>
          </p:cNvPicPr>
          <p:nvPr/>
        </p:nvPicPr>
        <p:blipFill>
          <a:blip r:embed="rId2"/>
          <a:stretch>
            <a:fillRect/>
          </a:stretch>
        </p:blipFill>
        <p:spPr>
          <a:xfrm>
            <a:off x="2325892" y="483724"/>
            <a:ext cx="7540216" cy="5890551"/>
          </a:xfrm>
          <a:prstGeom prst="rect">
            <a:avLst/>
          </a:prstGeom>
        </p:spPr>
      </p:pic>
      <p:sp>
        <p:nvSpPr>
          <p:cNvPr id="7" name="Arrow: Down 6">
            <a:extLst>
              <a:ext uri="{FF2B5EF4-FFF2-40B4-BE49-F238E27FC236}">
                <a16:creationId xmlns:a16="http://schemas.microsoft.com/office/drawing/2014/main" id="{20477AF8-8608-42FF-B17F-4AA2B4FF2054}"/>
              </a:ext>
            </a:extLst>
          </p:cNvPr>
          <p:cNvSpPr/>
          <p:nvPr/>
        </p:nvSpPr>
        <p:spPr>
          <a:xfrm rot="16200000">
            <a:off x="1745088" y="1708187"/>
            <a:ext cx="513480" cy="1164178"/>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655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4128E58-B728-4405-9E16-2A417C2CA5E8}"/>
              </a:ext>
            </a:extLst>
          </p:cNvPr>
          <p:cNvSpPr>
            <a:spLocks noGrp="1"/>
          </p:cNvSpPr>
          <p:nvPr>
            <p:ph type="title"/>
          </p:nvPr>
        </p:nvSpPr>
        <p:spPr/>
        <p:txBody>
          <a:bodyPr/>
          <a:lstStyle/>
          <a:p>
            <a:r>
              <a:rPr lang="en-US" dirty="0"/>
              <a:t>Recap</a:t>
            </a:r>
          </a:p>
        </p:txBody>
      </p:sp>
      <p:sp>
        <p:nvSpPr>
          <p:cNvPr id="8" name="Content Placeholder 7">
            <a:extLst>
              <a:ext uri="{FF2B5EF4-FFF2-40B4-BE49-F238E27FC236}">
                <a16:creationId xmlns:a16="http://schemas.microsoft.com/office/drawing/2014/main" id="{804030FA-A7C8-46C7-A38A-C22B41C1909C}"/>
              </a:ext>
            </a:extLst>
          </p:cNvPr>
          <p:cNvSpPr>
            <a:spLocks noGrp="1"/>
          </p:cNvSpPr>
          <p:nvPr>
            <p:ph sz="half" idx="1"/>
          </p:nvPr>
        </p:nvSpPr>
        <p:spPr/>
        <p:txBody>
          <a:bodyPr>
            <a:normAutofit fontScale="85000" lnSpcReduction="20000"/>
          </a:bodyPr>
          <a:lstStyle/>
          <a:p>
            <a:pPr marL="285750" indent="-285750">
              <a:buFont typeface="Arial" panose="020B0604020202020204" pitchFamily="34" charset="0"/>
              <a:buChar char="•"/>
            </a:pPr>
            <a:r>
              <a:rPr lang="en-US" dirty="0"/>
              <a:t>Read Workloads</a:t>
            </a:r>
          </a:p>
          <a:p>
            <a:pPr marL="971550" lvl="1" indent="-285750"/>
            <a:r>
              <a:rPr lang="en-US" dirty="0"/>
              <a:t>Fewer columns is better</a:t>
            </a:r>
          </a:p>
          <a:p>
            <a:pPr marL="971550" lvl="1" indent="-285750"/>
            <a:r>
              <a:rPr lang="en-US" dirty="0"/>
              <a:t>Fewer joins is better</a:t>
            </a:r>
          </a:p>
          <a:p>
            <a:pPr marL="971550" lvl="1" indent="-285750"/>
            <a:r>
              <a:rPr lang="en-US" dirty="0" err="1"/>
              <a:t>ReadOnly</a:t>
            </a:r>
            <a:r>
              <a:rPr lang="en-US" dirty="0"/>
              <a:t> attribute is for functionality</a:t>
            </a:r>
          </a:p>
          <a:p>
            <a:pPr marL="971550" lvl="1" indent="-285750"/>
            <a:r>
              <a:rPr lang="en-US" dirty="0"/>
              <a:t>Avoid sub-selects </a:t>
            </a:r>
          </a:p>
          <a:p>
            <a:pPr marL="971550" lvl="1" indent="-285750"/>
            <a:r>
              <a:rPr lang="en-US" dirty="0"/>
              <a:t>Use SELECT() to reduce network lag for sets</a:t>
            </a:r>
          </a:p>
          <a:p>
            <a:pPr marL="971550" lvl="1" indent="-285750"/>
            <a:r>
              <a:rPr lang="en-US" dirty="0"/>
              <a:t>Filter based on indexes</a:t>
            </a:r>
          </a:p>
          <a:p>
            <a:pPr marL="971550" lvl="1" indent="-285750"/>
            <a:r>
              <a:rPr lang="en-US" dirty="0"/>
              <a:t>Limit use of ORDERBY(); sort after you get data</a:t>
            </a:r>
          </a:p>
          <a:p>
            <a:pPr marL="971550" lvl="1" indent="-285750"/>
            <a:r>
              <a:rPr lang="en-US" dirty="0"/>
              <a:t>Use ORDERBY() on an index when used</a:t>
            </a:r>
          </a:p>
          <a:p>
            <a:pPr marL="971550" lvl="1" indent="-285750"/>
            <a:r>
              <a:rPr lang="en-US" dirty="0"/>
              <a:t>Use EXPAND() when it makes sense</a:t>
            </a:r>
          </a:p>
          <a:p>
            <a:pPr marL="971550" lvl="1" indent="-285750"/>
            <a:r>
              <a:rPr lang="en-US" dirty="0"/>
              <a:t>Don’t Multi-thread OData calls</a:t>
            </a:r>
          </a:p>
          <a:p>
            <a:endParaRPr lang="en-US" dirty="0"/>
          </a:p>
        </p:txBody>
      </p:sp>
      <p:sp>
        <p:nvSpPr>
          <p:cNvPr id="9" name="Content Placeholder 8">
            <a:extLst>
              <a:ext uri="{FF2B5EF4-FFF2-40B4-BE49-F238E27FC236}">
                <a16:creationId xmlns:a16="http://schemas.microsoft.com/office/drawing/2014/main" id="{9EB4FBDA-6730-465B-9E4B-510CC7F0C098}"/>
              </a:ext>
            </a:extLst>
          </p:cNvPr>
          <p:cNvSpPr>
            <a:spLocks noGrp="1"/>
          </p:cNvSpPr>
          <p:nvPr>
            <p:ph sz="half" idx="2"/>
          </p:nvPr>
        </p:nvSpPr>
        <p:spPr/>
        <p:txBody>
          <a:bodyPr>
            <a:normAutofit fontScale="85000" lnSpcReduction="20000"/>
          </a:bodyPr>
          <a:lstStyle/>
          <a:p>
            <a:pPr marL="285750" indent="-285750">
              <a:buFont typeface="Arial" panose="020B0604020202020204" pitchFamily="34" charset="0"/>
              <a:buChar char="•"/>
            </a:pPr>
            <a:r>
              <a:rPr lang="en-US" dirty="0"/>
              <a:t>Insert and Update</a:t>
            </a:r>
          </a:p>
          <a:p>
            <a:pPr marL="971550" lvl="1" indent="-285750"/>
            <a:r>
              <a:rPr lang="en-US" dirty="0"/>
              <a:t>Fewer columns is better</a:t>
            </a:r>
          </a:p>
          <a:p>
            <a:pPr marL="971550" lvl="1" indent="-285750"/>
            <a:r>
              <a:rPr lang="en-US" dirty="0"/>
              <a:t>Fewer joins is better</a:t>
            </a:r>
          </a:p>
          <a:p>
            <a:pPr marL="971550" lvl="1" indent="-285750"/>
            <a:r>
              <a:rPr lang="en-US" dirty="0"/>
              <a:t>Fewer fields specified in operation is better</a:t>
            </a:r>
          </a:p>
          <a:p>
            <a:pPr marL="971550" lvl="1" indent="-285750"/>
            <a:r>
              <a:rPr lang="en-US" dirty="0"/>
              <a:t>Create “Simple” entities, if applicable</a:t>
            </a:r>
          </a:p>
          <a:p>
            <a:pPr marL="285750" indent="-285750">
              <a:buFont typeface="Arial" panose="020B0604020202020204" pitchFamily="34" charset="0"/>
              <a:buChar char="•"/>
            </a:pPr>
            <a:r>
              <a:rPr lang="en-US" dirty="0"/>
              <a:t>Delete</a:t>
            </a:r>
          </a:p>
          <a:p>
            <a:pPr marL="971550" lvl="1" indent="-285750"/>
            <a:r>
              <a:rPr lang="en-US" dirty="0"/>
              <a:t>Use “Single” entity for best performance</a:t>
            </a:r>
          </a:p>
          <a:p>
            <a:pPr marL="285750" indent="-285750">
              <a:buFont typeface="Arial" panose="020B0604020202020204" pitchFamily="34" charset="0"/>
              <a:buChar char="•"/>
            </a:pPr>
            <a:r>
              <a:rPr lang="en-US" dirty="0"/>
              <a:t>Build</a:t>
            </a:r>
          </a:p>
          <a:p>
            <a:pPr marL="285750" indent="-285750">
              <a:buFont typeface="Arial" panose="020B0604020202020204" pitchFamily="34" charset="0"/>
              <a:buChar char="•"/>
            </a:pPr>
            <a:r>
              <a:rPr lang="en-US" dirty="0"/>
              <a:t>Measure</a:t>
            </a:r>
          </a:p>
          <a:p>
            <a:pPr marL="285750" indent="-285750">
              <a:buFont typeface="Arial" panose="020B0604020202020204" pitchFamily="34" charset="0"/>
              <a:buChar char="•"/>
            </a:pPr>
            <a:r>
              <a:rPr lang="en-US" dirty="0"/>
              <a:t>Learn</a:t>
            </a:r>
          </a:p>
          <a:p>
            <a:pPr marL="971550" lvl="1" indent="-285750"/>
            <a:endParaRPr lang="en-US" dirty="0"/>
          </a:p>
          <a:p>
            <a:pPr marL="971550" lvl="1" indent="-285750"/>
            <a:endParaRPr lang="en-US" dirty="0"/>
          </a:p>
          <a:p>
            <a:endParaRPr lang="en-US" dirty="0"/>
          </a:p>
        </p:txBody>
      </p:sp>
    </p:spTree>
    <p:extLst>
      <p:ext uri="{BB962C8B-B14F-4D97-AF65-F5344CB8AC3E}">
        <p14:creationId xmlns:p14="http://schemas.microsoft.com/office/powerpoint/2010/main" val="28768686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3C667F7A-05CB-4ED4-AD0B-F9CADE9B9A84}"/>
              </a:ext>
            </a:extLst>
          </p:cNvPr>
          <p:cNvSpPr txBox="1">
            <a:spLocks/>
          </p:cNvSpPr>
          <p:nvPr/>
        </p:nvSpPr>
        <p:spPr>
          <a:xfrm>
            <a:off x="838200" y="840305"/>
            <a:ext cx="10515600" cy="549275"/>
          </a:xfrm>
          <a:prstGeom prst="rect">
            <a:avLst/>
          </a:prstGeom>
        </p:spPr>
        <p:txBody>
          <a:bodyPr/>
          <a:lstStyle>
            <a:lvl1pPr algn="ctr"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a:t>Nathan Clouse</a:t>
            </a:r>
            <a:endParaRPr lang="en-US" dirty="0"/>
          </a:p>
        </p:txBody>
      </p:sp>
      <p:sp>
        <p:nvSpPr>
          <p:cNvPr id="7" name="Text Placeholder 7">
            <a:extLst>
              <a:ext uri="{FF2B5EF4-FFF2-40B4-BE49-F238E27FC236}">
                <a16:creationId xmlns:a16="http://schemas.microsoft.com/office/drawing/2014/main" id="{986A52BE-5CE3-4801-A6B2-E9E87BAF9B5D}"/>
              </a:ext>
            </a:extLst>
          </p:cNvPr>
          <p:cNvSpPr txBox="1">
            <a:spLocks/>
          </p:cNvSpPr>
          <p:nvPr/>
        </p:nvSpPr>
        <p:spPr>
          <a:xfrm>
            <a:off x="838200" y="1584577"/>
            <a:ext cx="10515600" cy="40932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Microsoft Business Applications MVP</a:t>
            </a:r>
            <a:endParaRPr lang="en-US" dirty="0"/>
          </a:p>
        </p:txBody>
      </p:sp>
      <p:pic>
        <p:nvPicPr>
          <p:cNvPr id="8" name="Picture 7">
            <a:extLst>
              <a:ext uri="{FF2B5EF4-FFF2-40B4-BE49-F238E27FC236}">
                <a16:creationId xmlns:a16="http://schemas.microsoft.com/office/drawing/2014/main" id="{5B290132-2691-45E8-9673-6F06E6DB6AA8}"/>
              </a:ext>
            </a:extLst>
          </p:cNvPr>
          <p:cNvPicPr>
            <a:picLocks noChangeAspect="1"/>
          </p:cNvPicPr>
          <p:nvPr/>
        </p:nvPicPr>
        <p:blipFill>
          <a:blip r:embed="rId2"/>
          <a:stretch>
            <a:fillRect/>
          </a:stretch>
        </p:blipFill>
        <p:spPr>
          <a:xfrm>
            <a:off x="8283755" y="3688317"/>
            <a:ext cx="1924050" cy="2441520"/>
          </a:xfrm>
          <a:prstGeom prst="rect">
            <a:avLst/>
          </a:prstGeom>
        </p:spPr>
      </p:pic>
      <p:sp>
        <p:nvSpPr>
          <p:cNvPr id="9" name="Text Placeholder 9">
            <a:extLst>
              <a:ext uri="{FF2B5EF4-FFF2-40B4-BE49-F238E27FC236}">
                <a16:creationId xmlns:a16="http://schemas.microsoft.com/office/drawing/2014/main" id="{CB46770F-7964-423F-B881-F3F8FF82356A}"/>
              </a:ext>
            </a:extLst>
          </p:cNvPr>
          <p:cNvSpPr txBox="1">
            <a:spLocks/>
          </p:cNvSpPr>
          <p:nvPr/>
        </p:nvSpPr>
        <p:spPr>
          <a:xfrm>
            <a:off x="838200" y="3935069"/>
            <a:ext cx="5575300" cy="2251127"/>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t>Technical Architect </a:t>
            </a:r>
            <a:br>
              <a:rPr lang="en-US" sz="2000"/>
            </a:br>
            <a:r>
              <a:rPr lang="en-US" sz="2000"/>
              <a:t>enVista Corp.</a:t>
            </a:r>
          </a:p>
          <a:p>
            <a:r>
              <a:rPr lang="en-US" sz="2000"/>
              <a:t>Microsoft Business Applications MVP</a:t>
            </a:r>
            <a:br>
              <a:rPr lang="en-US" sz="2000"/>
            </a:br>
            <a:r>
              <a:rPr lang="en-US" sz="2000">
                <a:hlinkClick r:id="rId3"/>
              </a:rPr>
              <a:t>nclouse@envistacorp.com</a:t>
            </a:r>
            <a:br>
              <a:rPr lang="en-US" sz="2000"/>
            </a:br>
            <a:r>
              <a:rPr lang="en-US" sz="2000">
                <a:hlinkClick r:id="rId4"/>
              </a:rPr>
              <a:t>www.atomicax.com</a:t>
            </a:r>
            <a:endParaRPr lang="en-US" sz="2000"/>
          </a:p>
          <a:p>
            <a:r>
              <a:rPr lang="en-US" sz="2000"/>
              <a:t>@NathanClouseAX</a:t>
            </a:r>
          </a:p>
          <a:p>
            <a:endParaRPr lang="en-US"/>
          </a:p>
          <a:p>
            <a:endParaRPr lang="en-US" dirty="0"/>
          </a:p>
        </p:txBody>
      </p:sp>
    </p:spTree>
    <p:extLst>
      <p:ext uri="{BB962C8B-B14F-4D97-AF65-F5344CB8AC3E}">
        <p14:creationId xmlns:p14="http://schemas.microsoft.com/office/powerpoint/2010/main" val="1371264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EA794E-43D4-494F-9BAA-F45E92105669}"/>
              </a:ext>
            </a:extLst>
          </p:cNvPr>
          <p:cNvSpPr>
            <a:spLocks noGrp="1"/>
          </p:cNvSpPr>
          <p:nvPr>
            <p:ph type="title"/>
          </p:nvPr>
        </p:nvSpPr>
        <p:spPr/>
        <p:txBody>
          <a:bodyPr/>
          <a:lstStyle/>
          <a:p>
            <a:r>
              <a:rPr lang="en-US" dirty="0"/>
              <a:t>What About Dual Write?</a:t>
            </a:r>
          </a:p>
        </p:txBody>
      </p:sp>
      <p:sp>
        <p:nvSpPr>
          <p:cNvPr id="6" name="Content Placeholder 5">
            <a:extLst>
              <a:ext uri="{FF2B5EF4-FFF2-40B4-BE49-F238E27FC236}">
                <a16:creationId xmlns:a16="http://schemas.microsoft.com/office/drawing/2014/main" id="{6B0966C7-72D3-4AE6-BF58-683EC2C06B36}"/>
              </a:ext>
            </a:extLst>
          </p:cNvPr>
          <p:cNvSpPr>
            <a:spLocks noGrp="1"/>
          </p:cNvSpPr>
          <p:nvPr>
            <p:ph idx="1"/>
          </p:nvPr>
        </p:nvSpPr>
        <p:spPr/>
        <p:txBody>
          <a:bodyPr>
            <a:normAutofit/>
          </a:bodyPr>
          <a:lstStyle/>
          <a:p>
            <a:pPr marL="285750" indent="-285750" algn="l">
              <a:buFont typeface="Arial" panose="020B0604020202020204" pitchFamily="34" charset="0"/>
              <a:buChar char="•"/>
            </a:pPr>
            <a:r>
              <a:rPr lang="en-US" sz="1800" dirty="0"/>
              <a:t>Synchronous and bidirectional data flow between applications</a:t>
            </a:r>
          </a:p>
          <a:p>
            <a:pPr marL="285750" indent="-285750" algn="l">
              <a:buFont typeface="Arial" panose="020B0604020202020204" pitchFamily="34" charset="0"/>
              <a:buChar char="•"/>
            </a:pPr>
            <a:r>
              <a:rPr lang="en-US" sz="1800" dirty="0"/>
              <a:t>Synchronization with online and offline/asynchronous modes.</a:t>
            </a:r>
          </a:p>
          <a:p>
            <a:pPr marL="285750" indent="-285750" algn="l">
              <a:buFont typeface="Arial" panose="020B0604020202020204" pitchFamily="34" charset="0"/>
              <a:buChar char="•"/>
            </a:pPr>
            <a:r>
              <a:rPr lang="en-US" sz="1800" dirty="0"/>
              <a:t>Ability to sync initial data </a:t>
            </a:r>
            <a:br>
              <a:rPr lang="en-US" sz="1800" dirty="0"/>
            </a:br>
            <a:r>
              <a:rPr lang="en-US" sz="1800" dirty="0"/>
              <a:t>between the applications</a:t>
            </a:r>
          </a:p>
          <a:p>
            <a:pPr marL="285750" indent="-285750"/>
            <a:r>
              <a:rPr lang="en-US" sz="1800" dirty="0"/>
              <a:t>Out-of-box setup experience for new customers</a:t>
            </a:r>
          </a:p>
          <a:p>
            <a:pPr marL="285750" indent="-285750" algn="l">
              <a:buFont typeface="Arial" panose="020B0604020202020204" pitchFamily="34" charset="0"/>
              <a:buChar char="•"/>
            </a:pPr>
            <a:endParaRPr lang="en-US" sz="1800" dirty="0"/>
          </a:p>
          <a:p>
            <a:endParaRPr lang="en-US" sz="1800" dirty="0"/>
          </a:p>
        </p:txBody>
      </p:sp>
      <p:pic>
        <p:nvPicPr>
          <p:cNvPr id="12" name="Picture 11" descr="Graphical user interface, application&#10;&#10;Description automatically generated">
            <a:extLst>
              <a:ext uri="{FF2B5EF4-FFF2-40B4-BE49-F238E27FC236}">
                <a16:creationId xmlns:a16="http://schemas.microsoft.com/office/drawing/2014/main" id="{DC18F874-A8F5-4FAB-8B52-3EB5ED837B97}"/>
              </a:ext>
            </a:extLst>
          </p:cNvPr>
          <p:cNvPicPr>
            <a:picLocks noChangeAspect="1"/>
          </p:cNvPicPr>
          <p:nvPr/>
        </p:nvPicPr>
        <p:blipFill>
          <a:blip r:embed="rId3"/>
          <a:stretch>
            <a:fillRect/>
          </a:stretch>
        </p:blipFill>
        <p:spPr>
          <a:xfrm>
            <a:off x="4543425" y="3767138"/>
            <a:ext cx="6810375" cy="2409825"/>
          </a:xfrm>
          <a:prstGeom prst="rect">
            <a:avLst/>
          </a:prstGeom>
        </p:spPr>
      </p:pic>
      <p:sp>
        <p:nvSpPr>
          <p:cNvPr id="13" name="Rectangle 12">
            <a:extLst>
              <a:ext uri="{FF2B5EF4-FFF2-40B4-BE49-F238E27FC236}">
                <a16:creationId xmlns:a16="http://schemas.microsoft.com/office/drawing/2014/main" id="{63F9C490-2938-481F-ADA5-E540368242F5}"/>
              </a:ext>
            </a:extLst>
          </p:cNvPr>
          <p:cNvSpPr/>
          <p:nvPr/>
        </p:nvSpPr>
        <p:spPr>
          <a:xfrm>
            <a:off x="5596516" y="5377729"/>
            <a:ext cx="755073" cy="4779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err="1"/>
              <a:t>Dataverse</a:t>
            </a:r>
            <a:endParaRPr lang="en-US" sz="900" dirty="0"/>
          </a:p>
        </p:txBody>
      </p:sp>
      <p:sp>
        <p:nvSpPr>
          <p:cNvPr id="14" name="Arrow: Down 13">
            <a:extLst>
              <a:ext uri="{FF2B5EF4-FFF2-40B4-BE49-F238E27FC236}">
                <a16:creationId xmlns:a16="http://schemas.microsoft.com/office/drawing/2014/main" id="{F7FC74DF-CEDF-4641-AC7E-24358D1166DE}"/>
              </a:ext>
            </a:extLst>
          </p:cNvPr>
          <p:cNvSpPr/>
          <p:nvPr/>
        </p:nvSpPr>
        <p:spPr>
          <a:xfrm>
            <a:off x="4622290" y="3922337"/>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207703758"/>
      </p:ext>
    </p:extLst>
  </p:cSld>
  <p:clrMapOvr>
    <a:masterClrMapping/>
  </p:clrMapOvr>
  <mc:AlternateContent xmlns:mc="http://schemas.openxmlformats.org/markup-compatibility/2006" xmlns:p14="http://schemas.microsoft.com/office/powerpoint/2010/main">
    <mc:Choice Requires="p14">
      <p:transition spd="slow" p14:dur="2000" advTm="41111"/>
    </mc:Choice>
    <mc:Fallback xmlns="">
      <p:transition spd="slow" advTm="411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9779B-EB09-451B-B53F-8F117A9E5599}"/>
              </a:ext>
            </a:extLst>
          </p:cNvPr>
          <p:cNvSpPr>
            <a:spLocks noGrp="1"/>
          </p:cNvSpPr>
          <p:nvPr>
            <p:ph type="title"/>
          </p:nvPr>
        </p:nvSpPr>
        <p:spPr/>
        <p:txBody>
          <a:bodyPr/>
          <a:lstStyle/>
          <a:p>
            <a:r>
              <a:rPr lang="en-US" dirty="0"/>
              <a:t>What is OData A Good Tool For?</a:t>
            </a:r>
          </a:p>
        </p:txBody>
      </p:sp>
      <p:sp>
        <p:nvSpPr>
          <p:cNvPr id="3" name="Content Placeholder 2">
            <a:extLst>
              <a:ext uri="{FF2B5EF4-FFF2-40B4-BE49-F238E27FC236}">
                <a16:creationId xmlns:a16="http://schemas.microsoft.com/office/drawing/2014/main" id="{B5AB051E-29D5-4D3F-B22E-380FE78EABAD}"/>
              </a:ext>
            </a:extLst>
          </p:cNvPr>
          <p:cNvSpPr>
            <a:spLocks noGrp="1"/>
          </p:cNvSpPr>
          <p:nvPr>
            <p:ph idx="1"/>
          </p:nvPr>
        </p:nvSpPr>
        <p:spPr/>
        <p:txBody>
          <a:bodyPr/>
          <a:lstStyle/>
          <a:p>
            <a:pPr marL="285750" indent="-285750">
              <a:buFont typeface="Arial" panose="020B0604020202020204" pitchFamily="34" charset="0"/>
              <a:buChar char="•"/>
            </a:pPr>
            <a:r>
              <a:rPr lang="en-US" dirty="0"/>
              <a:t>CRUD operations on declared data entities</a:t>
            </a:r>
          </a:p>
          <a:p>
            <a:pPr marL="971550" lvl="1" indent="-285750"/>
            <a:r>
              <a:rPr lang="en-US" dirty="0"/>
              <a:t>Includes customizations if new fields added to entities</a:t>
            </a:r>
          </a:p>
          <a:p>
            <a:pPr marL="285750" indent="-285750">
              <a:buFont typeface="Arial" panose="020B0604020202020204" pitchFamily="34" charset="0"/>
              <a:buChar char="•"/>
            </a:pPr>
            <a:r>
              <a:rPr lang="en-US" dirty="0"/>
              <a:t>Postings not generally supported such as posting a sales order invoice</a:t>
            </a:r>
          </a:p>
          <a:p>
            <a:pPr marL="285750" indent="-285750">
              <a:buFont typeface="Arial" panose="020B0604020202020204" pitchFamily="34" charset="0"/>
              <a:buChar char="•"/>
            </a:pPr>
            <a:r>
              <a:rPr lang="en-US" dirty="0"/>
              <a:t>Think “spreadsheet” or “List Management”</a:t>
            </a:r>
          </a:p>
          <a:p>
            <a:pPr marL="285750" indent="-285750">
              <a:buFont typeface="Arial" panose="020B0604020202020204" pitchFamily="34" charset="0"/>
              <a:buChar char="•"/>
            </a:pPr>
            <a:r>
              <a:rPr lang="en-US" dirty="0"/>
              <a:t>Used by the Excel Add-in</a:t>
            </a:r>
          </a:p>
          <a:p>
            <a:endParaRPr lang="en-US" dirty="0"/>
          </a:p>
        </p:txBody>
      </p:sp>
      <p:sp>
        <p:nvSpPr>
          <p:cNvPr id="4" name="Text Placeholder 3">
            <a:extLst>
              <a:ext uri="{FF2B5EF4-FFF2-40B4-BE49-F238E27FC236}">
                <a16:creationId xmlns:a16="http://schemas.microsoft.com/office/drawing/2014/main" id="{0511BBEF-D383-4C48-8A64-69F1BEA6547D}"/>
              </a:ext>
            </a:extLst>
          </p:cNvPr>
          <p:cNvSpPr>
            <a:spLocks noGrp="1"/>
          </p:cNvSpPr>
          <p:nvPr>
            <p:ph type="body" sz="half" idx="2"/>
          </p:nvPr>
        </p:nvSpPr>
        <p:spPr/>
        <p:txBody>
          <a:bodyPr/>
          <a:lstStyle/>
          <a:p>
            <a:endParaRPr lang="en-US"/>
          </a:p>
        </p:txBody>
      </p:sp>
      <p:pic>
        <p:nvPicPr>
          <p:cNvPr id="6" name="Picture 5" descr="A picture containing text&#10;&#10;Description automatically generated">
            <a:extLst>
              <a:ext uri="{FF2B5EF4-FFF2-40B4-BE49-F238E27FC236}">
                <a16:creationId xmlns:a16="http://schemas.microsoft.com/office/drawing/2014/main" id="{ABD11D32-F80B-4AE5-AE80-2C7C66CC8C6B}"/>
              </a:ext>
            </a:extLst>
          </p:cNvPr>
          <p:cNvPicPr>
            <a:picLocks noChangeAspect="1"/>
          </p:cNvPicPr>
          <p:nvPr/>
        </p:nvPicPr>
        <p:blipFill>
          <a:blip r:embed="rId2"/>
          <a:stretch>
            <a:fillRect/>
          </a:stretch>
        </p:blipFill>
        <p:spPr>
          <a:xfrm>
            <a:off x="1336450" y="2298986"/>
            <a:ext cx="2266155" cy="3328416"/>
          </a:xfrm>
          <a:prstGeom prst="rect">
            <a:avLst/>
          </a:prstGeom>
        </p:spPr>
      </p:pic>
    </p:spTree>
    <p:extLst>
      <p:ext uri="{BB962C8B-B14F-4D97-AF65-F5344CB8AC3E}">
        <p14:creationId xmlns:p14="http://schemas.microsoft.com/office/powerpoint/2010/main" val="3324183031"/>
      </p:ext>
    </p:extLst>
  </p:cSld>
  <p:clrMapOvr>
    <a:masterClrMapping/>
  </p:clrMapOvr>
  <mc:AlternateContent xmlns:mc="http://schemas.openxmlformats.org/markup-compatibility/2006" xmlns:p14="http://schemas.microsoft.com/office/powerpoint/2010/main">
    <mc:Choice Requires="p14">
      <p:transition spd="slow" p14:dur="2000" advTm="48272"/>
    </mc:Choice>
    <mc:Fallback xmlns="">
      <p:transition spd="slow" advTm="48272"/>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4|10.7|5.7"/>
</p:tagLst>
</file>

<file path=ppt/tags/tag10.xml><?xml version="1.0" encoding="utf-8"?>
<p:tagLst xmlns:a="http://schemas.openxmlformats.org/drawingml/2006/main" xmlns:r="http://schemas.openxmlformats.org/officeDocument/2006/relationships" xmlns:p="http://schemas.openxmlformats.org/presentationml/2006/main">
  <p:tag name="TIMING" val="|11.2|1.2|1.6"/>
</p:tagLst>
</file>

<file path=ppt/tags/tag11.xml><?xml version="1.0" encoding="utf-8"?>
<p:tagLst xmlns:a="http://schemas.openxmlformats.org/drawingml/2006/main" xmlns:r="http://schemas.openxmlformats.org/officeDocument/2006/relationships" xmlns:p="http://schemas.openxmlformats.org/presentationml/2006/main">
  <p:tag name="TIMING" val="|6.3|63.7|0.9|14.1"/>
</p:tagLst>
</file>

<file path=ppt/tags/tag12.xml><?xml version="1.0" encoding="utf-8"?>
<p:tagLst xmlns:a="http://schemas.openxmlformats.org/drawingml/2006/main" xmlns:r="http://schemas.openxmlformats.org/officeDocument/2006/relationships" xmlns:p="http://schemas.openxmlformats.org/presentationml/2006/main">
  <p:tag name="TIMING" val="|3|2.6|12.5"/>
</p:tagLst>
</file>

<file path=ppt/tags/tag13.xml><?xml version="1.0" encoding="utf-8"?>
<p:tagLst xmlns:a="http://schemas.openxmlformats.org/drawingml/2006/main" xmlns:r="http://schemas.openxmlformats.org/officeDocument/2006/relationships" xmlns:p="http://schemas.openxmlformats.org/presentationml/2006/main">
  <p:tag name="TIMING" val="|4|23.9|24.7"/>
</p:tagLst>
</file>

<file path=ppt/tags/tag14.xml><?xml version="1.0" encoding="utf-8"?>
<p:tagLst xmlns:a="http://schemas.openxmlformats.org/drawingml/2006/main" xmlns:r="http://schemas.openxmlformats.org/officeDocument/2006/relationships" xmlns:p="http://schemas.openxmlformats.org/presentationml/2006/main">
  <p:tag name="TIMING" val="|3.2|3.9|12.9"/>
</p:tagLst>
</file>

<file path=ppt/tags/tag2.xml><?xml version="1.0" encoding="utf-8"?>
<p:tagLst xmlns:a="http://schemas.openxmlformats.org/drawingml/2006/main" xmlns:r="http://schemas.openxmlformats.org/officeDocument/2006/relationships" xmlns:p="http://schemas.openxmlformats.org/presentationml/2006/main">
  <p:tag name="TIMING" val="|29.5|2.9"/>
</p:tagLst>
</file>

<file path=ppt/tags/tag3.xml><?xml version="1.0" encoding="utf-8"?>
<p:tagLst xmlns:a="http://schemas.openxmlformats.org/drawingml/2006/main" xmlns:r="http://schemas.openxmlformats.org/officeDocument/2006/relationships" xmlns:p="http://schemas.openxmlformats.org/presentationml/2006/main">
  <p:tag name="TIMING" val="|18.3|5.4"/>
</p:tagLst>
</file>

<file path=ppt/tags/tag4.xml><?xml version="1.0" encoding="utf-8"?>
<p:tagLst xmlns:a="http://schemas.openxmlformats.org/drawingml/2006/main" xmlns:r="http://schemas.openxmlformats.org/officeDocument/2006/relationships" xmlns:p="http://schemas.openxmlformats.org/presentationml/2006/main">
  <p:tag name="TIMING" val="|5.8|14.3|23"/>
</p:tagLst>
</file>

<file path=ppt/tags/tag5.xml><?xml version="1.0" encoding="utf-8"?>
<p:tagLst xmlns:a="http://schemas.openxmlformats.org/drawingml/2006/main" xmlns:r="http://schemas.openxmlformats.org/officeDocument/2006/relationships" xmlns:p="http://schemas.openxmlformats.org/presentationml/2006/main">
  <p:tag name="TIMING" val="|29.2|14.4|29.3|10.4|10.8"/>
</p:tagLst>
</file>

<file path=ppt/tags/tag6.xml><?xml version="1.0" encoding="utf-8"?>
<p:tagLst xmlns:a="http://schemas.openxmlformats.org/drawingml/2006/main" xmlns:r="http://schemas.openxmlformats.org/officeDocument/2006/relationships" xmlns:p="http://schemas.openxmlformats.org/presentationml/2006/main">
  <p:tag name="TIMING" val="|1|21.4"/>
</p:tagLst>
</file>

<file path=ppt/tags/tag7.xml><?xml version="1.0" encoding="utf-8"?>
<p:tagLst xmlns:a="http://schemas.openxmlformats.org/drawingml/2006/main" xmlns:r="http://schemas.openxmlformats.org/officeDocument/2006/relationships" xmlns:p="http://schemas.openxmlformats.org/presentationml/2006/main">
  <p:tag name="TIMING" val="|9.7|0.7"/>
</p:tagLst>
</file>

<file path=ppt/tags/tag8.xml><?xml version="1.0" encoding="utf-8"?>
<p:tagLst xmlns:a="http://schemas.openxmlformats.org/drawingml/2006/main" xmlns:r="http://schemas.openxmlformats.org/officeDocument/2006/relationships" xmlns:p="http://schemas.openxmlformats.org/presentationml/2006/main">
  <p:tag name="TIMING" val="|15|11.1|2.3|6.7|6.6|29.5|24.6"/>
</p:tagLst>
</file>

<file path=ppt/tags/tag9.xml><?xml version="1.0" encoding="utf-8"?>
<p:tagLst xmlns:a="http://schemas.openxmlformats.org/drawingml/2006/main" xmlns:r="http://schemas.openxmlformats.org/officeDocument/2006/relationships" xmlns:p="http://schemas.openxmlformats.org/presentationml/2006/main">
  <p:tag name="TIMING" val="|2.2|9.6|5.8"/>
</p:tagLst>
</file>

<file path=ppt/theme/theme1.xml><?xml version="1.0" encoding="utf-8"?>
<a:theme xmlns:a="http://schemas.openxmlformats.org/drawingml/2006/main" name="1_Depp Space">
  <a:themeElements>
    <a:clrScheme name="Dynamics Con">
      <a:dk1>
        <a:srgbClr val="000000"/>
      </a:dk1>
      <a:lt1>
        <a:srgbClr val="FFFFFF"/>
      </a:lt1>
      <a:dk2>
        <a:srgbClr val="231F20"/>
      </a:dk2>
      <a:lt2>
        <a:srgbClr val="E7E6E6"/>
      </a:lt2>
      <a:accent1>
        <a:srgbClr val="2B3890"/>
      </a:accent1>
      <a:accent2>
        <a:srgbClr val="27AAE1"/>
      </a:accent2>
      <a:accent3>
        <a:srgbClr val="EE2A7B"/>
      </a:accent3>
      <a:accent4>
        <a:srgbClr val="3CAE2B"/>
      </a:accent4>
      <a:accent5>
        <a:srgbClr val="9D1D96"/>
      </a:accent5>
      <a:accent6>
        <a:srgbClr val="F5E600"/>
      </a:accent6>
      <a:hlink>
        <a:srgbClr val="27AAE1"/>
      </a:hlink>
      <a:folHlink>
        <a:srgbClr val="9D1D9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tyle1-Transition Slide">
  <a:themeElements>
    <a:clrScheme name="Dynamics Con">
      <a:dk1>
        <a:srgbClr val="000000"/>
      </a:dk1>
      <a:lt1>
        <a:srgbClr val="FFFFFF"/>
      </a:lt1>
      <a:dk2>
        <a:srgbClr val="231F20"/>
      </a:dk2>
      <a:lt2>
        <a:srgbClr val="E7E6E6"/>
      </a:lt2>
      <a:accent1>
        <a:srgbClr val="2B3890"/>
      </a:accent1>
      <a:accent2>
        <a:srgbClr val="27AAE1"/>
      </a:accent2>
      <a:accent3>
        <a:srgbClr val="EE2A7B"/>
      </a:accent3>
      <a:accent4>
        <a:srgbClr val="3CAE2B"/>
      </a:accent4>
      <a:accent5>
        <a:srgbClr val="9D1D96"/>
      </a:accent5>
      <a:accent6>
        <a:srgbClr val="F5E600"/>
      </a:accent6>
      <a:hlink>
        <a:srgbClr val="27AAE1"/>
      </a:hlink>
      <a:folHlink>
        <a:srgbClr val="9D1D9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tyle1-Cover">
  <a:themeElements>
    <a:clrScheme name="Dynamics Con">
      <a:dk1>
        <a:srgbClr val="000000"/>
      </a:dk1>
      <a:lt1>
        <a:srgbClr val="FFFFFF"/>
      </a:lt1>
      <a:dk2>
        <a:srgbClr val="231F20"/>
      </a:dk2>
      <a:lt2>
        <a:srgbClr val="E7E6E6"/>
      </a:lt2>
      <a:accent1>
        <a:srgbClr val="2B3890"/>
      </a:accent1>
      <a:accent2>
        <a:srgbClr val="27AAE1"/>
      </a:accent2>
      <a:accent3>
        <a:srgbClr val="EE2A7B"/>
      </a:accent3>
      <a:accent4>
        <a:srgbClr val="3CAE2B"/>
      </a:accent4>
      <a:accent5>
        <a:srgbClr val="9D1D96"/>
      </a:accent5>
      <a:accent6>
        <a:srgbClr val="F5E600"/>
      </a:accent6>
      <a:hlink>
        <a:srgbClr val="27AAE1"/>
      </a:hlink>
      <a:folHlink>
        <a:srgbClr val="9D1D9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1450</TotalTime>
  <Words>2112</Words>
  <Application>Microsoft Office PowerPoint</Application>
  <PresentationFormat>Widescreen</PresentationFormat>
  <Paragraphs>309</Paragraphs>
  <Slides>77</Slides>
  <Notes>12</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77</vt:i4>
      </vt:variant>
    </vt:vector>
  </HeadingPairs>
  <TitlesOfParts>
    <vt:vector size="87" baseType="lpstr">
      <vt:lpstr>Arial</vt:lpstr>
      <vt:lpstr>Arial Black</vt:lpstr>
      <vt:lpstr>Calibri</vt:lpstr>
      <vt:lpstr>Courier New</vt:lpstr>
      <vt:lpstr>Georgia</vt:lpstr>
      <vt:lpstr>Open Sans</vt:lpstr>
      <vt:lpstr>Wingdings</vt:lpstr>
      <vt:lpstr>1_Depp Space</vt:lpstr>
      <vt:lpstr>Style1-Transition Slide</vt:lpstr>
      <vt:lpstr>Style1-Cover</vt:lpstr>
      <vt:lpstr>PowerPoint Presentation</vt:lpstr>
      <vt:lpstr>Integrating with OData Deep Dive</vt:lpstr>
      <vt:lpstr>About Me</vt:lpstr>
      <vt:lpstr>Agenda</vt:lpstr>
      <vt:lpstr>Sources</vt:lpstr>
      <vt:lpstr>What is it?</vt:lpstr>
      <vt:lpstr>OData Data Entities</vt:lpstr>
      <vt:lpstr>What About Dual Write?</vt:lpstr>
      <vt:lpstr>What is OData A Good Tool For?</vt:lpstr>
      <vt:lpstr>What is OData NOT A Good Tool For?</vt:lpstr>
      <vt:lpstr>What is OData NOT A Good Tool For?</vt:lpstr>
      <vt:lpstr>Other Considerations</vt:lpstr>
      <vt:lpstr>Other Considerations (cont.)</vt:lpstr>
      <vt:lpstr>Data Entities Vs OData Data Entities</vt:lpstr>
      <vt:lpstr>PowerPoint Presentation</vt:lpstr>
      <vt:lpstr>OData Create (POST)</vt:lpstr>
      <vt:lpstr>OData Update (PATCH)</vt:lpstr>
      <vt:lpstr>OData Delete (DELETE)</vt:lpstr>
      <vt:lpstr>OData Action (POST)</vt:lpstr>
      <vt:lpstr>OData Read (GET)</vt:lpstr>
      <vt:lpstr>Extensions</vt:lpstr>
      <vt:lpstr>Authentication</vt:lpstr>
      <vt:lpstr>PowerPoint Presentation</vt:lpstr>
      <vt:lpstr>PowerPoint Presentation</vt:lpstr>
      <vt:lpstr>PowerPoint Presentation</vt:lpstr>
      <vt:lpstr>Read Performance</vt:lpstr>
      <vt:lpstr>Read Performance – Data Entity Complexity</vt:lpstr>
      <vt:lpstr>PowerPoint Presentation</vt:lpstr>
      <vt:lpstr>Read Performance – Data Entity Complexity</vt:lpstr>
      <vt:lpstr>PowerPoint Presentation</vt:lpstr>
      <vt:lpstr>PowerPoint Presentation</vt:lpstr>
      <vt:lpstr>PowerPoint Presentation</vt:lpstr>
      <vt:lpstr>Read Performance – Consumer Tricks</vt:lpstr>
      <vt:lpstr>PowerPoint Presentation</vt:lpstr>
      <vt:lpstr>Read Performance – Consumer Tricks, Part 2</vt:lpstr>
      <vt:lpstr>PowerPoint Presentation</vt:lpstr>
      <vt:lpstr>PowerPoint Presentation</vt:lpstr>
      <vt:lpstr>PowerPoint Presentation</vt:lpstr>
      <vt:lpstr>Read Performance – Consumer Tricks Part 3</vt:lpstr>
      <vt:lpstr>PowerPoint Presentation</vt:lpstr>
      <vt:lpstr>PowerPoint Presentation</vt:lpstr>
      <vt:lpstr>Read Performance – Multi-threading</vt:lpstr>
      <vt:lpstr>PowerPoint Presentation</vt:lpstr>
      <vt:lpstr>PowerPoint Presentation</vt:lpstr>
      <vt:lpstr>Read performance – EXPAND()</vt:lpstr>
      <vt:lpstr>PowerPoint Presentation</vt:lpstr>
      <vt:lpstr>Development</vt:lpstr>
      <vt:lpstr>UAT / T2+</vt:lpstr>
      <vt:lpstr>Pagination</vt:lpstr>
      <vt:lpstr>Read performance – Pagination</vt:lpstr>
      <vt:lpstr>PowerPoint Presentation</vt:lpstr>
      <vt:lpstr>PowerPoint Presentation</vt:lpstr>
      <vt:lpstr>Cross Company</vt:lpstr>
      <vt:lpstr>Read Performance -  Simplicity</vt:lpstr>
      <vt:lpstr>PowerPoint Presentation</vt:lpstr>
      <vt:lpstr>Insert Performance – “Compound” Entities</vt:lpstr>
      <vt:lpstr>Development</vt:lpstr>
      <vt:lpstr>“Minimum”</vt:lpstr>
      <vt:lpstr>“Maximum”</vt:lpstr>
      <vt:lpstr>UAT / T2</vt:lpstr>
      <vt:lpstr>Insert Performance – “Simple” Entities</vt:lpstr>
      <vt:lpstr>PowerPoint Presentation</vt:lpstr>
      <vt:lpstr>“Minimum” insert with simple entity</vt:lpstr>
      <vt:lpstr>“Maximum” insert with simple entity</vt:lpstr>
      <vt:lpstr>Comparison</vt:lpstr>
      <vt:lpstr>Update Performance</vt:lpstr>
      <vt:lpstr>PowerPoint Presentation</vt:lpstr>
      <vt:lpstr>Delete Performance</vt:lpstr>
      <vt:lpstr>PowerPoint Presentation</vt:lpstr>
      <vt:lpstr>PowerPoint Presentation</vt:lpstr>
      <vt:lpstr>Delete Performance By Entity Type</vt:lpstr>
      <vt:lpstr>Actions</vt:lpstr>
      <vt:lpstr>What about PostLoad()?</vt:lpstr>
      <vt:lpstr>What about PostLoad()?</vt:lpstr>
      <vt:lpstr>PowerPoint Presentation</vt:lpstr>
      <vt:lpstr>Recap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Gina Leichty</dc:creator>
  <cp:lastModifiedBy>Nathan Clouse</cp:lastModifiedBy>
  <cp:revision>19</cp:revision>
  <dcterms:created xsi:type="dcterms:W3CDTF">2021-01-20T20:52:53Z</dcterms:created>
  <dcterms:modified xsi:type="dcterms:W3CDTF">2021-02-12T02:54:34Z</dcterms:modified>
</cp:coreProperties>
</file>